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  <p:sldMasterId id="2147483701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0" r:id="rId4"/>
    <p:sldId id="276" r:id="rId5"/>
    <p:sldId id="262" r:id="rId6"/>
    <p:sldId id="266" r:id="rId7"/>
    <p:sldId id="268" r:id="rId8"/>
    <p:sldId id="267" r:id="rId9"/>
    <p:sldId id="264" r:id="rId10"/>
    <p:sldId id="272" r:id="rId11"/>
    <p:sldId id="269" r:id="rId12"/>
    <p:sldId id="270" r:id="rId13"/>
    <p:sldId id="274" r:id="rId14"/>
    <p:sldId id="273" r:id="rId15"/>
    <p:sldId id="271" r:id="rId16"/>
    <p:sldId id="275" r:id="rId17"/>
    <p:sldId id="278" r:id="rId18"/>
    <p:sldId id="280" r:id="rId19"/>
    <p:sldId id="277" r:id="rId20"/>
    <p:sldId id="279" r:id="rId21"/>
    <p:sldId id="281" r:id="rId22"/>
    <p:sldId id="261" r:id="rId23"/>
  </p:sldIdLst>
  <p:sldSz cx="9144000" cy="6858000" type="screen4x3"/>
  <p:notesSz cx="6884988" cy="10018713"/>
  <p:embeddedFontLst>
    <p:embeddedFont>
      <p:font typeface="Ericsson Capital TT" panose="02000503000000020004" pitchFamily="2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59"/>
            <p14:sldId id="260"/>
            <p14:sldId id="276"/>
            <p14:sldId id="262"/>
            <p14:sldId id="266"/>
            <p14:sldId id="268"/>
            <p14:sldId id="267"/>
            <p14:sldId id="264"/>
            <p14:sldId id="272"/>
            <p14:sldId id="269"/>
            <p14:sldId id="270"/>
            <p14:sldId id="274"/>
            <p14:sldId id="273"/>
            <p14:sldId id="271"/>
            <p14:sldId id="275"/>
            <p14:sldId id="278"/>
            <p14:sldId id="280"/>
            <p14:sldId id="277"/>
            <p14:sldId id="279"/>
            <p14:sldId id="281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7D3"/>
    <a:srgbClr val="8BC5FF"/>
    <a:srgbClr val="99CCFF"/>
    <a:srgbClr val="6A8FBF"/>
    <a:srgbClr val="00A9D4"/>
    <a:srgbClr val="007B78"/>
    <a:srgbClr val="89BA17"/>
    <a:srgbClr val="FABB00"/>
    <a:srgbClr val="F08A00"/>
    <a:srgbClr val="E32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36" autoAdjust="0"/>
    <p:restoredTop sz="91559" autoAdjust="0"/>
  </p:normalViewPr>
  <p:slideViewPr>
    <p:cSldViewPr snapToGrid="0" snapToObjects="1">
      <p:cViewPr>
        <p:scale>
          <a:sx n="90" d="100"/>
          <a:sy n="90" d="100"/>
        </p:scale>
        <p:origin x="-2244" y="-576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Back to the roots - Incident case study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2014-06-19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© Ericsson AB 2014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Ericsson AB 2014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5011738" cy="3757612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9AAC-D254-4420-AD48-2E1129BAD4F1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5A7B7-7E9E-46BF-ABEE-C786A2FED29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2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A26F21-B5D8-4D6D-B83B-8118C177BCF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1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FBCA23-A07C-4EA8-8E52-844339A35DF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94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EBBBB-6E23-4445-B94B-D3D15C4C6E3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0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6C444-10E1-4276-8847-2BDCCCF1E97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62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F1C7D-4622-479D-8144-6B920D34043B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15C20-6192-4791-8C32-331F9107F11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6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23CE6-48AE-4130-BF70-E2E7AD62891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89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53F3E-4B06-4D3C-B5F6-7BC7632F05FB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37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3A0147-FE75-4C47-903C-72BBE6692CCA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9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5AE35-2E79-4EA7-9A0A-BE241B463FD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85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708F4-89CD-47BB-A450-95B3DBEF245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76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9E24A-0EA9-4561-A3C5-F3D8D4FF585D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0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2014-06-19 </a:t>
            </a:r>
            <a:endParaRPr lang="en-US" sz="1200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© Ericsson AB 2014 </a:t>
            </a:r>
            <a:endParaRPr lang="en-US" sz="1200"/>
          </a:p>
        </p:txBody>
      </p:sp>
      <p:sp>
        <p:nvSpPr>
          <p:cNvPr id="10246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76045F-5240-4635-830A-3462FF887BEE}" type="slidenum">
              <a:rPr lang="en-US" sz="1200" smtClean="0"/>
              <a:t>3</a:t>
            </a:fld>
            <a:endParaRPr lang="en-US" sz="1200"/>
          </a:p>
        </p:txBody>
      </p:sp>
      <p:sp>
        <p:nvSpPr>
          <p:cNvPr id="10247" name="Header Placeholder 8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Back to the roots - Incident case study </a:t>
            </a:r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C07FB-9EF8-4D9E-A6C1-4282CBAEC53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5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ED339-4C53-4990-82AC-12E8182D551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2A94B-6761-4E64-B8FC-48CE9AFCF15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4F3D5-29B9-4EA0-AF37-E4C9A242311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2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394D9-6D53-4C4A-A15F-34430D6CE86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7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2014-06-19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0E0D-B763-4E69-877E-E5A7B996916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Back to the roots - Incident case study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AB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4" y="2828876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1" y="432002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700" y="5137202"/>
            <a:ext cx="8355014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1" y="1808709"/>
            <a:ext cx="8351839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1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1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4013201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6" y="1795464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1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4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90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90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4" y="2828876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1" y="432002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700" y="5137202"/>
            <a:ext cx="8355014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1" y="1808709"/>
            <a:ext cx="8351839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96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2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1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6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2" y="239715"/>
            <a:ext cx="7494587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9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6" y="239715"/>
            <a:ext cx="324326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8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3545842"/>
            <a:ext cx="4105275" cy="297878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5"/>
            <a:ext cx="4105275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7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1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9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1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5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4013201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6" y="1795464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1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4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90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90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2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2" y="239715"/>
            <a:ext cx="7494587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6" y="239715"/>
            <a:ext cx="324326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3545842"/>
            <a:ext cx="4105275" cy="297878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5"/>
            <a:ext cx="4105275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438151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6001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7399338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smtClean="0">
                <a:solidFill>
                  <a:srgbClr val="87888A"/>
                </a:solidFill>
              </a:rPr>
              <a:t>Back to the roots - Incident case study  |  Commercial in confidence  |  © Ericsson AB 2014  |  2014-06-19  |  Page </a:t>
            </a:r>
            <a:fld id="{B00CA7A8-A41D-4FB0-B66A-E884D03C759A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000"/>
            <a:ext cx="835183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39715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438151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/>
            <a:endParaRPr lang="en-US" sz="800" dirty="0" smtClean="0">
              <a:solidFill>
                <a:srgbClr val="FFFFFF"/>
              </a:solidFill>
            </a:endParaRPr>
          </a:p>
          <a:p>
            <a:pPr algn="r"/>
            <a:endParaRPr lang="en-US" sz="800" dirty="0" smtClean="0">
              <a:solidFill>
                <a:srgbClr val="FFFFFF"/>
              </a:solidFill>
            </a:endParaRPr>
          </a:p>
          <a:p>
            <a:pPr algn="r"/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500" dirty="0" smtClean="0">
                <a:solidFill>
                  <a:srgbClr val="9FB7D3"/>
                </a:solidFill>
                <a:latin typeface="Arial"/>
              </a:rPr>
              <a:t>Characters for Embedded font:</a:t>
            </a:r>
            <a:br>
              <a:rPr lang="en-US" sz="500" dirty="0" smtClean="0">
                <a:solidFill>
                  <a:srgbClr val="9FB7D3"/>
                </a:solidFill>
                <a:latin typeface="Arial"/>
              </a:rPr>
            </a:br>
            <a:r>
              <a:rPr lang="en-US" sz="50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dirty="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Do not add objects or text in the footer area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6001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7399338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smtClean="0">
                <a:solidFill>
                  <a:srgbClr val="87888A"/>
                </a:solidFill>
              </a:rPr>
              <a:t>Back to the roots - Incident case study  |  Commercial in confidence  |  © Ericsson AB 2014  |  2014-06-19  |  Page </a:t>
            </a:r>
            <a:fld id="{96A00B3E-C9C2-4313-8755-A7A1BC1BE720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000"/>
            <a:ext cx="835183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39715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6292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Back to the roots – incident case study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Mikko Karikytö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Head of Ericsson PSIRT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Econ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mikkka\AppData\Local\Microsoft\Windows\Temporary Internet Files\Content.IE5\2ZJYC6U2\TryggEricsson_7_002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431780" cy="69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con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4945" y="3391784"/>
            <a:ext cx="955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Building a team and flying in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9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Good overview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 many issues included in one report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XXX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SIMbox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Initial investigation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reeform 3"/>
          <p:cNvSpPr>
            <a:spLocks noChangeAspect="1" noEditPoints="1"/>
          </p:cNvSpPr>
          <p:nvPr/>
        </p:nvSpPr>
        <p:spPr bwMode="auto">
          <a:xfrm>
            <a:off x="1335562" y="2162233"/>
            <a:ext cx="1997392" cy="2702780"/>
          </a:xfrm>
          <a:custGeom>
            <a:avLst/>
            <a:gdLst>
              <a:gd name="T0" fmla="*/ 2147483647 w 235"/>
              <a:gd name="T1" fmla="*/ 2147483647 h 318"/>
              <a:gd name="T2" fmla="*/ 2147483647 w 235"/>
              <a:gd name="T3" fmla="*/ 2147483647 h 318"/>
              <a:gd name="T4" fmla="*/ 2147483647 w 235"/>
              <a:gd name="T5" fmla="*/ 2147483647 h 318"/>
              <a:gd name="T6" fmla="*/ 2147483647 w 235"/>
              <a:gd name="T7" fmla="*/ 2147483647 h 318"/>
              <a:gd name="T8" fmla="*/ 2147483647 w 235"/>
              <a:gd name="T9" fmla="*/ 2147483647 h 318"/>
              <a:gd name="T10" fmla="*/ 2147483647 w 235"/>
              <a:gd name="T11" fmla="*/ 2147483647 h 318"/>
              <a:gd name="T12" fmla="*/ 2147483647 w 235"/>
              <a:gd name="T13" fmla="*/ 2147483647 h 318"/>
              <a:gd name="T14" fmla="*/ 2147483647 w 235"/>
              <a:gd name="T15" fmla="*/ 2147483647 h 318"/>
              <a:gd name="T16" fmla="*/ 2147483647 w 235"/>
              <a:gd name="T17" fmla="*/ 2147483647 h 318"/>
              <a:gd name="T18" fmla="*/ 2147483647 w 235"/>
              <a:gd name="T19" fmla="*/ 2147483647 h 318"/>
              <a:gd name="T20" fmla="*/ 2147483647 w 235"/>
              <a:gd name="T21" fmla="*/ 2147483647 h 318"/>
              <a:gd name="T22" fmla="*/ 2147483647 w 235"/>
              <a:gd name="T23" fmla="*/ 2147483647 h 318"/>
              <a:gd name="T24" fmla="*/ 2147483647 w 235"/>
              <a:gd name="T25" fmla="*/ 2147483647 h 318"/>
              <a:gd name="T26" fmla="*/ 2147483647 w 235"/>
              <a:gd name="T27" fmla="*/ 2147483647 h 318"/>
              <a:gd name="T28" fmla="*/ 2147483647 w 235"/>
              <a:gd name="T29" fmla="*/ 2147483647 h 318"/>
              <a:gd name="T30" fmla="*/ 2147483647 w 235"/>
              <a:gd name="T31" fmla="*/ 2147483647 h 318"/>
              <a:gd name="T32" fmla="*/ 2147483647 w 235"/>
              <a:gd name="T33" fmla="*/ 2147483647 h 318"/>
              <a:gd name="T34" fmla="*/ 2147483647 w 235"/>
              <a:gd name="T35" fmla="*/ 2147483647 h 318"/>
              <a:gd name="T36" fmla="*/ 2147483647 w 235"/>
              <a:gd name="T37" fmla="*/ 2147483647 h 318"/>
              <a:gd name="T38" fmla="*/ 2147483647 w 235"/>
              <a:gd name="T39" fmla="*/ 2147483647 h 318"/>
              <a:gd name="T40" fmla="*/ 2147483647 w 235"/>
              <a:gd name="T41" fmla="*/ 2147483647 h 318"/>
              <a:gd name="T42" fmla="*/ 2147483647 w 235"/>
              <a:gd name="T43" fmla="*/ 2147483647 h 318"/>
              <a:gd name="T44" fmla="*/ 2147483647 w 235"/>
              <a:gd name="T45" fmla="*/ 2147483647 h 318"/>
              <a:gd name="T46" fmla="*/ 2147483647 w 235"/>
              <a:gd name="T47" fmla="*/ 0 h 318"/>
              <a:gd name="T48" fmla="*/ 2147483647 w 235"/>
              <a:gd name="T49" fmla="*/ 0 h 318"/>
              <a:gd name="T50" fmla="*/ 0 w 235"/>
              <a:gd name="T51" fmla="*/ 2147483647 h 318"/>
              <a:gd name="T52" fmla="*/ 0 w 235"/>
              <a:gd name="T53" fmla="*/ 2147483647 h 318"/>
              <a:gd name="T54" fmla="*/ 2147483647 w 235"/>
              <a:gd name="T55" fmla="*/ 2147483647 h 318"/>
              <a:gd name="T56" fmla="*/ 2147483647 w 235"/>
              <a:gd name="T57" fmla="*/ 2147483647 h 318"/>
              <a:gd name="T58" fmla="*/ 2147483647 w 235"/>
              <a:gd name="T59" fmla="*/ 2147483647 h 318"/>
              <a:gd name="T60" fmla="*/ 2147483647 w 235"/>
              <a:gd name="T61" fmla="*/ 2147483647 h 318"/>
              <a:gd name="T62" fmla="*/ 2147483647 w 235"/>
              <a:gd name="T63" fmla="*/ 2147483647 h 318"/>
              <a:gd name="T64" fmla="*/ 2147483647 w 235"/>
              <a:gd name="T65" fmla="*/ 2147483647 h 318"/>
              <a:gd name="T66" fmla="*/ 2147483647 w 235"/>
              <a:gd name="T67" fmla="*/ 2147483647 h 318"/>
              <a:gd name="T68" fmla="*/ 2147483647 w 235"/>
              <a:gd name="T69" fmla="*/ 2147483647 h 318"/>
              <a:gd name="T70" fmla="*/ 2147483647 w 235"/>
              <a:gd name="T71" fmla="*/ 2147483647 h 318"/>
              <a:gd name="T72" fmla="*/ 2147483647 w 235"/>
              <a:gd name="T73" fmla="*/ 2147483647 h 318"/>
              <a:gd name="T74" fmla="*/ 2147483647 w 235"/>
              <a:gd name="T75" fmla="*/ 2147483647 h 318"/>
              <a:gd name="T76" fmla="*/ 2147483647 w 235"/>
              <a:gd name="T77" fmla="*/ 2147483647 h 318"/>
              <a:gd name="T78" fmla="*/ 2147483647 w 235"/>
              <a:gd name="T79" fmla="*/ 2147483647 h 318"/>
              <a:gd name="T80" fmla="*/ 2147483647 w 235"/>
              <a:gd name="T81" fmla="*/ 2147483647 h 318"/>
              <a:gd name="T82" fmla="*/ 2147483647 w 235"/>
              <a:gd name="T83" fmla="*/ 2147483647 h 318"/>
              <a:gd name="T84" fmla="*/ 2147483647 w 235"/>
              <a:gd name="T85" fmla="*/ 2147483647 h 318"/>
              <a:gd name="T86" fmla="*/ 2147483647 w 235"/>
              <a:gd name="T87" fmla="*/ 2147483647 h 318"/>
              <a:gd name="T88" fmla="*/ 2147483647 w 235"/>
              <a:gd name="T89" fmla="*/ 2147483647 h 318"/>
              <a:gd name="T90" fmla="*/ 2147483647 w 235"/>
              <a:gd name="T91" fmla="*/ 2147483647 h 318"/>
              <a:gd name="T92" fmla="*/ 2147483647 w 235"/>
              <a:gd name="T93" fmla="*/ 2147483647 h 318"/>
              <a:gd name="T94" fmla="*/ 2147483647 w 235"/>
              <a:gd name="T95" fmla="*/ 2147483647 h 3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5" h="318">
                <a:moveTo>
                  <a:pt x="54" y="206"/>
                </a:moveTo>
                <a:cubicBezTo>
                  <a:pt x="180" y="206"/>
                  <a:pt x="180" y="206"/>
                  <a:pt x="180" y="206"/>
                </a:cubicBezTo>
                <a:cubicBezTo>
                  <a:pt x="185" y="206"/>
                  <a:pt x="188" y="202"/>
                  <a:pt x="188" y="198"/>
                </a:cubicBezTo>
                <a:cubicBezTo>
                  <a:pt x="188" y="193"/>
                  <a:pt x="185" y="190"/>
                  <a:pt x="180" y="190"/>
                </a:cubicBezTo>
                <a:cubicBezTo>
                  <a:pt x="54" y="190"/>
                  <a:pt x="54" y="190"/>
                  <a:pt x="54" y="190"/>
                </a:cubicBezTo>
                <a:cubicBezTo>
                  <a:pt x="50" y="190"/>
                  <a:pt x="46" y="193"/>
                  <a:pt x="46" y="198"/>
                </a:cubicBezTo>
                <a:cubicBezTo>
                  <a:pt x="46" y="202"/>
                  <a:pt x="50" y="206"/>
                  <a:pt x="54" y="206"/>
                </a:cubicBezTo>
                <a:close/>
                <a:moveTo>
                  <a:pt x="180" y="236"/>
                </a:moveTo>
                <a:cubicBezTo>
                  <a:pt x="54" y="236"/>
                  <a:pt x="54" y="236"/>
                  <a:pt x="54" y="236"/>
                </a:cubicBezTo>
                <a:cubicBezTo>
                  <a:pt x="50" y="236"/>
                  <a:pt x="46" y="240"/>
                  <a:pt x="46" y="244"/>
                </a:cubicBezTo>
                <a:cubicBezTo>
                  <a:pt x="46" y="249"/>
                  <a:pt x="50" y="252"/>
                  <a:pt x="54" y="252"/>
                </a:cubicBezTo>
                <a:cubicBezTo>
                  <a:pt x="180" y="252"/>
                  <a:pt x="180" y="252"/>
                  <a:pt x="180" y="252"/>
                </a:cubicBezTo>
                <a:cubicBezTo>
                  <a:pt x="185" y="252"/>
                  <a:pt x="188" y="249"/>
                  <a:pt x="188" y="244"/>
                </a:cubicBezTo>
                <a:cubicBezTo>
                  <a:pt x="188" y="240"/>
                  <a:pt x="185" y="236"/>
                  <a:pt x="180" y="236"/>
                </a:cubicBezTo>
                <a:close/>
                <a:moveTo>
                  <a:pt x="54" y="159"/>
                </a:moveTo>
                <a:cubicBezTo>
                  <a:pt x="180" y="159"/>
                  <a:pt x="180" y="159"/>
                  <a:pt x="180" y="159"/>
                </a:cubicBezTo>
                <a:cubicBezTo>
                  <a:pt x="185" y="159"/>
                  <a:pt x="188" y="155"/>
                  <a:pt x="188" y="151"/>
                </a:cubicBezTo>
                <a:cubicBezTo>
                  <a:pt x="188" y="146"/>
                  <a:pt x="185" y="143"/>
                  <a:pt x="180" y="143"/>
                </a:cubicBezTo>
                <a:cubicBezTo>
                  <a:pt x="54" y="143"/>
                  <a:pt x="54" y="143"/>
                  <a:pt x="54" y="143"/>
                </a:cubicBezTo>
                <a:cubicBezTo>
                  <a:pt x="50" y="143"/>
                  <a:pt x="46" y="146"/>
                  <a:pt x="46" y="151"/>
                </a:cubicBezTo>
                <a:cubicBezTo>
                  <a:pt x="46" y="155"/>
                  <a:pt x="50" y="159"/>
                  <a:pt x="54" y="159"/>
                </a:cubicBezTo>
                <a:close/>
                <a:moveTo>
                  <a:pt x="232" y="92"/>
                </a:moveTo>
                <a:cubicBezTo>
                  <a:pt x="136" y="2"/>
                  <a:pt x="136" y="2"/>
                  <a:pt x="136" y="2"/>
                </a:cubicBezTo>
                <a:cubicBezTo>
                  <a:pt x="134" y="1"/>
                  <a:pt x="133" y="0"/>
                  <a:pt x="131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293"/>
                  <a:pt x="0" y="293"/>
                  <a:pt x="0" y="293"/>
                </a:cubicBezTo>
                <a:cubicBezTo>
                  <a:pt x="0" y="306"/>
                  <a:pt x="11" y="318"/>
                  <a:pt x="25" y="318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68" y="318"/>
                  <a:pt x="171" y="314"/>
                  <a:pt x="171" y="310"/>
                </a:cubicBezTo>
                <a:cubicBezTo>
                  <a:pt x="171" y="305"/>
                  <a:pt x="168" y="302"/>
                  <a:pt x="163" y="302"/>
                </a:cubicBezTo>
                <a:cubicBezTo>
                  <a:pt x="25" y="302"/>
                  <a:pt x="25" y="302"/>
                  <a:pt x="25" y="302"/>
                </a:cubicBezTo>
                <a:cubicBezTo>
                  <a:pt x="20" y="302"/>
                  <a:pt x="16" y="298"/>
                  <a:pt x="16" y="293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0"/>
                  <a:pt x="20" y="16"/>
                  <a:pt x="25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3" y="95"/>
                  <a:pt x="134" y="106"/>
                  <a:pt x="148" y="106"/>
                </a:cubicBezTo>
                <a:cubicBezTo>
                  <a:pt x="219" y="106"/>
                  <a:pt x="219" y="106"/>
                  <a:pt x="219" y="106"/>
                </a:cubicBezTo>
                <a:cubicBezTo>
                  <a:pt x="219" y="293"/>
                  <a:pt x="219" y="293"/>
                  <a:pt x="219" y="293"/>
                </a:cubicBezTo>
                <a:cubicBezTo>
                  <a:pt x="219" y="298"/>
                  <a:pt x="215" y="302"/>
                  <a:pt x="210" y="302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191" y="302"/>
                  <a:pt x="187" y="305"/>
                  <a:pt x="187" y="310"/>
                </a:cubicBezTo>
                <a:cubicBezTo>
                  <a:pt x="187" y="314"/>
                  <a:pt x="191" y="318"/>
                  <a:pt x="195" y="318"/>
                </a:cubicBezTo>
                <a:cubicBezTo>
                  <a:pt x="210" y="318"/>
                  <a:pt x="210" y="318"/>
                  <a:pt x="210" y="318"/>
                </a:cubicBezTo>
                <a:cubicBezTo>
                  <a:pt x="223" y="318"/>
                  <a:pt x="235" y="306"/>
                  <a:pt x="235" y="293"/>
                </a:cubicBezTo>
                <a:cubicBezTo>
                  <a:pt x="235" y="98"/>
                  <a:pt x="235" y="98"/>
                  <a:pt x="235" y="98"/>
                </a:cubicBezTo>
                <a:cubicBezTo>
                  <a:pt x="235" y="96"/>
                  <a:pt x="234" y="94"/>
                  <a:pt x="232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Logo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8" y="354328"/>
            <a:ext cx="1027112" cy="9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simbox</a:t>
            </a:r>
            <a:endParaRPr lang="en-US" dirty="0"/>
          </a:p>
        </p:txBody>
      </p:sp>
      <p:pic>
        <p:nvPicPr>
          <p:cNvPr id="7170" name="Picture 2" descr="C:\Work\PSIRT\Presentations\FIRST2014\gsm_sim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7" y="1425022"/>
            <a:ext cx="5793120" cy="41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Simbox</a:t>
            </a:r>
            <a:r>
              <a:rPr lang="en-US" dirty="0" smtClean="0"/>
              <a:t> scenario</a:t>
            </a:r>
            <a:endParaRPr lang="en-US" dirty="0"/>
          </a:p>
        </p:txBody>
      </p:sp>
      <p:pic>
        <p:nvPicPr>
          <p:cNvPr id="7170" name="Picture 2" descr="C:\Work\PSIRT\Presentations\FIRST2014\gsm_sim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56" y="4529059"/>
            <a:ext cx="1289001" cy="92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3"/>
          <p:cNvSpPr>
            <a:spLocks noChangeAspect="1" noEditPoints="1"/>
          </p:cNvSpPr>
          <p:nvPr/>
        </p:nvSpPr>
        <p:spPr bwMode="auto">
          <a:xfrm>
            <a:off x="3652062" y="3726291"/>
            <a:ext cx="1731963" cy="1098550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2147483647 h 293"/>
              <a:gd name="T54" fmla="*/ 2147483647 w 462"/>
              <a:gd name="T55" fmla="*/ 2147483647 h 293"/>
              <a:gd name="T56" fmla="*/ 2147483647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2147483647 w 462"/>
              <a:gd name="T67" fmla="*/ 2147483647 h 293"/>
              <a:gd name="T68" fmla="*/ 2147483647 w 462"/>
              <a:gd name="T69" fmla="*/ 2147483647 h 293"/>
              <a:gd name="T70" fmla="*/ 2147483647 w 462"/>
              <a:gd name="T71" fmla="*/ 2147483647 h 293"/>
              <a:gd name="T72" fmla="*/ 2147483647 w 462"/>
              <a:gd name="T73" fmla="*/ 2147483647 h 293"/>
              <a:gd name="T74" fmla="*/ 2147483647 w 462"/>
              <a:gd name="T75" fmla="*/ 2147483647 h 293"/>
              <a:gd name="T76" fmla="*/ 2147483647 w 462"/>
              <a:gd name="T77" fmla="*/ 2147483647 h 293"/>
              <a:gd name="T78" fmla="*/ 2147483647 w 462"/>
              <a:gd name="T79" fmla="*/ 2147483647 h 293"/>
              <a:gd name="T80" fmla="*/ 2147483647 w 462"/>
              <a:gd name="T81" fmla="*/ 2147483647 h 293"/>
              <a:gd name="T82" fmla="*/ 2147483647 w 462"/>
              <a:gd name="T83" fmla="*/ 2147483647 h 293"/>
              <a:gd name="T84" fmla="*/ 2147483647 w 462"/>
              <a:gd name="T85" fmla="*/ 2147483647 h 293"/>
              <a:gd name="T86" fmla="*/ 2147483647 w 462"/>
              <a:gd name="T87" fmla="*/ 2147483647 h 293"/>
              <a:gd name="T88" fmla="*/ 2147483647 w 462"/>
              <a:gd name="T89" fmla="*/ 2147483647 h 293"/>
              <a:gd name="T90" fmla="*/ 2147483647 w 462"/>
              <a:gd name="T91" fmla="*/ 2147483647 h 293"/>
              <a:gd name="T92" fmla="*/ 2147483647 w 462"/>
              <a:gd name="T93" fmla="*/ 2147483647 h 293"/>
              <a:gd name="T94" fmla="*/ 2147483647 w 462"/>
              <a:gd name="T95" fmla="*/ 2147483647 h 293"/>
              <a:gd name="T96" fmla="*/ 2147483647 w 462"/>
              <a:gd name="T97" fmla="*/ 2147483647 h 293"/>
              <a:gd name="T98" fmla="*/ 2147483647 w 462"/>
              <a:gd name="T99" fmla="*/ 2147483647 h 2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2" h="293">
                <a:moveTo>
                  <a:pt x="348" y="111"/>
                </a:moveTo>
                <a:cubicBezTo>
                  <a:pt x="348" y="96"/>
                  <a:pt x="337" y="85"/>
                  <a:pt x="322" y="85"/>
                </a:cubicBezTo>
                <a:cubicBezTo>
                  <a:pt x="313" y="85"/>
                  <a:pt x="304" y="90"/>
                  <a:pt x="300" y="98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6" y="73"/>
                  <a:pt x="226" y="63"/>
                  <a:pt x="212" y="63"/>
                </a:cubicBezTo>
                <a:cubicBezTo>
                  <a:pt x="198" y="63"/>
                  <a:pt x="186" y="74"/>
                  <a:pt x="186" y="89"/>
                </a:cubicBezTo>
                <a:cubicBezTo>
                  <a:pt x="186" y="90"/>
                  <a:pt x="187" y="91"/>
                  <a:pt x="187" y="92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55" y="100"/>
                  <a:pt x="148" y="97"/>
                  <a:pt x="141" y="97"/>
                </a:cubicBezTo>
                <a:cubicBezTo>
                  <a:pt x="127" y="97"/>
                  <a:pt x="115" y="108"/>
                  <a:pt x="115" y="122"/>
                </a:cubicBezTo>
                <a:cubicBezTo>
                  <a:pt x="115" y="134"/>
                  <a:pt x="123" y="144"/>
                  <a:pt x="133" y="147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23" y="196"/>
                  <a:pt x="115" y="206"/>
                  <a:pt x="115" y="217"/>
                </a:cubicBezTo>
                <a:cubicBezTo>
                  <a:pt x="115" y="232"/>
                  <a:pt x="127" y="243"/>
                  <a:pt x="141" y="243"/>
                </a:cubicBezTo>
                <a:cubicBezTo>
                  <a:pt x="151" y="243"/>
                  <a:pt x="159" y="238"/>
                  <a:pt x="163" y="230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7" y="255"/>
                  <a:pt x="238" y="265"/>
                  <a:pt x="251" y="265"/>
                </a:cubicBezTo>
                <a:cubicBezTo>
                  <a:pt x="265" y="265"/>
                  <a:pt x="277" y="253"/>
                  <a:pt x="277" y="239"/>
                </a:cubicBezTo>
                <a:cubicBezTo>
                  <a:pt x="277" y="238"/>
                  <a:pt x="277" y="237"/>
                  <a:pt x="277" y="236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8" y="229"/>
                  <a:pt x="315" y="232"/>
                  <a:pt x="322" y="232"/>
                </a:cubicBezTo>
                <a:cubicBezTo>
                  <a:pt x="337" y="232"/>
                  <a:pt x="348" y="220"/>
                  <a:pt x="348" y="206"/>
                </a:cubicBezTo>
                <a:cubicBezTo>
                  <a:pt x="348" y="195"/>
                  <a:pt x="341" y="185"/>
                  <a:pt x="330" y="181"/>
                </a:cubicBezTo>
                <a:cubicBezTo>
                  <a:pt x="330" y="135"/>
                  <a:pt x="330" y="135"/>
                  <a:pt x="330" y="135"/>
                </a:cubicBezTo>
                <a:cubicBezTo>
                  <a:pt x="341" y="132"/>
                  <a:pt x="348" y="122"/>
                  <a:pt x="348" y="111"/>
                </a:cubicBezTo>
                <a:close/>
                <a:moveTo>
                  <a:pt x="235" y="101"/>
                </a:moveTo>
                <a:cubicBezTo>
                  <a:pt x="297" y="114"/>
                  <a:pt x="297" y="114"/>
                  <a:pt x="297" y="114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5" y="122"/>
                  <a:pt x="258" y="119"/>
                  <a:pt x="251" y="119"/>
                </a:cubicBezTo>
                <a:cubicBezTo>
                  <a:pt x="241" y="119"/>
                  <a:pt x="233" y="124"/>
                  <a:pt x="228" y="132"/>
                </a:cubicBezTo>
                <a:cubicBezTo>
                  <a:pt x="220" y="130"/>
                  <a:pt x="220" y="130"/>
                  <a:pt x="220" y="130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7" y="111"/>
                  <a:pt x="232" y="107"/>
                  <a:pt x="235" y="101"/>
                </a:cubicBezTo>
                <a:close/>
                <a:moveTo>
                  <a:pt x="220" y="160"/>
                </a:moveTo>
                <a:cubicBezTo>
                  <a:pt x="220" y="147"/>
                  <a:pt x="220" y="147"/>
                  <a:pt x="220" y="147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7" y="158"/>
                  <a:pt x="234" y="166"/>
                  <a:pt x="243" y="169"/>
                </a:cubicBezTo>
                <a:cubicBezTo>
                  <a:pt x="243" y="182"/>
                  <a:pt x="243" y="182"/>
                  <a:pt x="243" y="182"/>
                </a:cubicBezTo>
                <a:cubicBezTo>
                  <a:pt x="238" y="181"/>
                  <a:pt x="238" y="181"/>
                  <a:pt x="238" y="181"/>
                </a:cubicBezTo>
                <a:cubicBezTo>
                  <a:pt x="237" y="171"/>
                  <a:pt x="230" y="163"/>
                  <a:pt x="220" y="160"/>
                </a:cubicBezTo>
                <a:close/>
                <a:moveTo>
                  <a:pt x="222" y="184"/>
                </a:moveTo>
                <a:cubicBezTo>
                  <a:pt x="222" y="190"/>
                  <a:pt x="218" y="194"/>
                  <a:pt x="212" y="194"/>
                </a:cubicBezTo>
                <a:cubicBezTo>
                  <a:pt x="207" y="194"/>
                  <a:pt x="202" y="190"/>
                  <a:pt x="202" y="184"/>
                </a:cubicBezTo>
                <a:cubicBezTo>
                  <a:pt x="202" y="179"/>
                  <a:pt x="207" y="174"/>
                  <a:pt x="212" y="174"/>
                </a:cubicBezTo>
                <a:cubicBezTo>
                  <a:pt x="218" y="174"/>
                  <a:pt x="222" y="179"/>
                  <a:pt x="222" y="184"/>
                </a:cubicBezTo>
                <a:close/>
                <a:moveTo>
                  <a:pt x="241" y="144"/>
                </a:moveTo>
                <a:cubicBezTo>
                  <a:pt x="241" y="139"/>
                  <a:pt x="246" y="135"/>
                  <a:pt x="251" y="135"/>
                </a:cubicBezTo>
                <a:cubicBezTo>
                  <a:pt x="256" y="135"/>
                  <a:pt x="261" y="139"/>
                  <a:pt x="261" y="144"/>
                </a:cubicBezTo>
                <a:cubicBezTo>
                  <a:pt x="261" y="150"/>
                  <a:pt x="256" y="154"/>
                  <a:pt x="251" y="154"/>
                </a:cubicBezTo>
                <a:cubicBezTo>
                  <a:pt x="246" y="154"/>
                  <a:pt x="241" y="150"/>
                  <a:pt x="241" y="144"/>
                </a:cubicBezTo>
                <a:close/>
                <a:moveTo>
                  <a:pt x="212" y="79"/>
                </a:moveTo>
                <a:cubicBezTo>
                  <a:pt x="218" y="79"/>
                  <a:pt x="222" y="83"/>
                  <a:pt x="222" y="89"/>
                </a:cubicBezTo>
                <a:cubicBezTo>
                  <a:pt x="222" y="94"/>
                  <a:pt x="218" y="99"/>
                  <a:pt x="212" y="99"/>
                </a:cubicBezTo>
                <a:cubicBezTo>
                  <a:pt x="207" y="99"/>
                  <a:pt x="202" y="94"/>
                  <a:pt x="202" y="89"/>
                </a:cubicBezTo>
                <a:cubicBezTo>
                  <a:pt x="202" y="83"/>
                  <a:pt x="207" y="79"/>
                  <a:pt x="212" y="79"/>
                </a:cubicBezTo>
                <a:close/>
                <a:moveTo>
                  <a:pt x="194" y="106"/>
                </a:moveTo>
                <a:cubicBezTo>
                  <a:pt x="197" y="110"/>
                  <a:pt x="200" y="112"/>
                  <a:pt x="204" y="113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167" y="120"/>
                  <a:pt x="167" y="120"/>
                  <a:pt x="167" y="120"/>
                </a:cubicBezTo>
                <a:cubicBezTo>
                  <a:pt x="167" y="120"/>
                  <a:pt x="167" y="119"/>
                  <a:pt x="167" y="119"/>
                </a:cubicBezTo>
                <a:lnTo>
                  <a:pt x="194" y="106"/>
                </a:lnTo>
                <a:close/>
                <a:moveTo>
                  <a:pt x="131" y="122"/>
                </a:moveTo>
                <a:cubicBezTo>
                  <a:pt x="131" y="117"/>
                  <a:pt x="136" y="113"/>
                  <a:pt x="141" y="113"/>
                </a:cubicBezTo>
                <a:cubicBezTo>
                  <a:pt x="146" y="113"/>
                  <a:pt x="151" y="117"/>
                  <a:pt x="151" y="122"/>
                </a:cubicBezTo>
                <a:cubicBezTo>
                  <a:pt x="151" y="128"/>
                  <a:pt x="146" y="132"/>
                  <a:pt x="141" y="132"/>
                </a:cubicBezTo>
                <a:cubicBezTo>
                  <a:pt x="136" y="132"/>
                  <a:pt x="131" y="128"/>
                  <a:pt x="131" y="122"/>
                </a:cubicBezTo>
                <a:close/>
                <a:moveTo>
                  <a:pt x="141" y="227"/>
                </a:moveTo>
                <a:cubicBezTo>
                  <a:pt x="136" y="227"/>
                  <a:pt x="131" y="223"/>
                  <a:pt x="131" y="217"/>
                </a:cubicBezTo>
                <a:cubicBezTo>
                  <a:pt x="131" y="212"/>
                  <a:pt x="136" y="207"/>
                  <a:pt x="141" y="207"/>
                </a:cubicBezTo>
                <a:cubicBezTo>
                  <a:pt x="146" y="207"/>
                  <a:pt x="151" y="212"/>
                  <a:pt x="151" y="217"/>
                </a:cubicBezTo>
                <a:cubicBezTo>
                  <a:pt x="151" y="223"/>
                  <a:pt x="146" y="227"/>
                  <a:pt x="141" y="227"/>
                </a:cubicBezTo>
                <a:close/>
                <a:moveTo>
                  <a:pt x="160" y="200"/>
                </a:moveTo>
                <a:cubicBezTo>
                  <a:pt x="157" y="197"/>
                  <a:pt x="153" y="194"/>
                  <a:pt x="149" y="193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55" y="145"/>
                  <a:pt x="160" y="141"/>
                  <a:pt x="163" y="136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194" y="163"/>
                  <a:pt x="186" y="173"/>
                  <a:pt x="186" y="184"/>
                </a:cubicBezTo>
                <a:cubicBezTo>
                  <a:pt x="186" y="185"/>
                  <a:pt x="187" y="186"/>
                  <a:pt x="187" y="187"/>
                </a:cubicBezTo>
                <a:lnTo>
                  <a:pt x="160" y="200"/>
                </a:lnTo>
                <a:close/>
                <a:moveTo>
                  <a:pt x="228" y="227"/>
                </a:moveTo>
                <a:cubicBezTo>
                  <a:pt x="167" y="214"/>
                  <a:pt x="167" y="214"/>
                  <a:pt x="167" y="214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8" y="207"/>
                  <a:pt x="205" y="210"/>
                  <a:pt x="212" y="210"/>
                </a:cubicBezTo>
                <a:cubicBezTo>
                  <a:pt x="222" y="210"/>
                  <a:pt x="230" y="205"/>
                  <a:pt x="235" y="197"/>
                </a:cubicBezTo>
                <a:cubicBezTo>
                  <a:pt x="243" y="198"/>
                  <a:pt x="243" y="198"/>
                  <a:pt x="243" y="198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37" y="217"/>
                  <a:pt x="232" y="221"/>
                  <a:pt x="228" y="227"/>
                </a:cubicBezTo>
                <a:close/>
                <a:moveTo>
                  <a:pt x="251" y="249"/>
                </a:moveTo>
                <a:cubicBezTo>
                  <a:pt x="246" y="249"/>
                  <a:pt x="241" y="245"/>
                  <a:pt x="241" y="239"/>
                </a:cubicBezTo>
                <a:cubicBezTo>
                  <a:pt x="241" y="234"/>
                  <a:pt x="246" y="229"/>
                  <a:pt x="251" y="229"/>
                </a:cubicBezTo>
                <a:cubicBezTo>
                  <a:pt x="256" y="229"/>
                  <a:pt x="261" y="234"/>
                  <a:pt x="261" y="239"/>
                </a:cubicBezTo>
                <a:cubicBezTo>
                  <a:pt x="261" y="245"/>
                  <a:pt x="256" y="249"/>
                  <a:pt x="251" y="249"/>
                </a:cubicBezTo>
                <a:close/>
                <a:moveTo>
                  <a:pt x="270" y="222"/>
                </a:moveTo>
                <a:cubicBezTo>
                  <a:pt x="267" y="219"/>
                  <a:pt x="263" y="216"/>
                  <a:pt x="259" y="215"/>
                </a:cubicBezTo>
                <a:cubicBezTo>
                  <a:pt x="259" y="202"/>
                  <a:pt x="259" y="202"/>
                  <a:pt x="259" y="202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97" y="209"/>
                  <a:pt x="297" y="209"/>
                  <a:pt x="297" y="209"/>
                </a:cubicBezTo>
                <a:lnTo>
                  <a:pt x="270" y="222"/>
                </a:lnTo>
                <a:close/>
                <a:moveTo>
                  <a:pt x="300" y="193"/>
                </a:moveTo>
                <a:cubicBezTo>
                  <a:pt x="259" y="185"/>
                  <a:pt x="259" y="185"/>
                  <a:pt x="259" y="185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69" y="166"/>
                  <a:pt x="277" y="156"/>
                  <a:pt x="277" y="144"/>
                </a:cubicBezTo>
                <a:cubicBezTo>
                  <a:pt x="277" y="143"/>
                  <a:pt x="277" y="142"/>
                  <a:pt x="277" y="141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306" y="131"/>
                  <a:pt x="310" y="134"/>
                  <a:pt x="314" y="135"/>
                </a:cubicBezTo>
                <a:cubicBezTo>
                  <a:pt x="314" y="181"/>
                  <a:pt x="314" y="181"/>
                  <a:pt x="314" y="181"/>
                </a:cubicBezTo>
                <a:cubicBezTo>
                  <a:pt x="308" y="183"/>
                  <a:pt x="303" y="188"/>
                  <a:pt x="300" y="193"/>
                </a:cubicBezTo>
                <a:close/>
                <a:moveTo>
                  <a:pt x="332" y="206"/>
                </a:moveTo>
                <a:cubicBezTo>
                  <a:pt x="332" y="211"/>
                  <a:pt x="328" y="216"/>
                  <a:pt x="322" y="216"/>
                </a:cubicBezTo>
                <a:cubicBezTo>
                  <a:pt x="317" y="216"/>
                  <a:pt x="312" y="211"/>
                  <a:pt x="312" y="206"/>
                </a:cubicBezTo>
                <a:cubicBezTo>
                  <a:pt x="312" y="201"/>
                  <a:pt x="317" y="196"/>
                  <a:pt x="322" y="196"/>
                </a:cubicBezTo>
                <a:cubicBezTo>
                  <a:pt x="328" y="196"/>
                  <a:pt x="332" y="201"/>
                  <a:pt x="332" y="206"/>
                </a:cubicBezTo>
                <a:close/>
                <a:moveTo>
                  <a:pt x="322" y="120"/>
                </a:moveTo>
                <a:cubicBezTo>
                  <a:pt x="317" y="120"/>
                  <a:pt x="312" y="116"/>
                  <a:pt x="312" y="111"/>
                </a:cubicBezTo>
                <a:cubicBezTo>
                  <a:pt x="312" y="105"/>
                  <a:pt x="317" y="101"/>
                  <a:pt x="322" y="101"/>
                </a:cubicBezTo>
                <a:cubicBezTo>
                  <a:pt x="328" y="101"/>
                  <a:pt x="332" y="105"/>
                  <a:pt x="332" y="111"/>
                </a:cubicBezTo>
                <a:cubicBezTo>
                  <a:pt x="332" y="116"/>
                  <a:pt x="328" y="120"/>
                  <a:pt x="322" y="120"/>
                </a:cubicBezTo>
                <a:close/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3"/>
          <p:cNvSpPr>
            <a:spLocks noChangeAspect="1" noEditPoints="1"/>
          </p:cNvSpPr>
          <p:nvPr/>
        </p:nvSpPr>
        <p:spPr bwMode="auto">
          <a:xfrm>
            <a:off x="1040914" y="1973226"/>
            <a:ext cx="563071" cy="880730"/>
          </a:xfrm>
          <a:custGeom>
            <a:avLst/>
            <a:gdLst>
              <a:gd name="T0" fmla="*/ 2147483647 w 208"/>
              <a:gd name="T1" fmla="*/ 2147483647 h 325"/>
              <a:gd name="T2" fmla="*/ 2147483647 w 208"/>
              <a:gd name="T3" fmla="*/ 2147483647 h 325"/>
              <a:gd name="T4" fmla="*/ 2147483647 w 208"/>
              <a:gd name="T5" fmla="*/ 2147483647 h 325"/>
              <a:gd name="T6" fmla="*/ 2147483647 w 208"/>
              <a:gd name="T7" fmla="*/ 2147483647 h 325"/>
              <a:gd name="T8" fmla="*/ 2147483647 w 208"/>
              <a:gd name="T9" fmla="*/ 2147483647 h 325"/>
              <a:gd name="T10" fmla="*/ 2147483647 w 208"/>
              <a:gd name="T11" fmla="*/ 2147483647 h 325"/>
              <a:gd name="T12" fmla="*/ 2147483647 w 208"/>
              <a:gd name="T13" fmla="*/ 2147483647 h 325"/>
              <a:gd name="T14" fmla="*/ 2147483647 w 208"/>
              <a:gd name="T15" fmla="*/ 2147483647 h 325"/>
              <a:gd name="T16" fmla="*/ 2147483647 w 208"/>
              <a:gd name="T17" fmla="*/ 2147483647 h 325"/>
              <a:gd name="T18" fmla="*/ 2147483647 w 208"/>
              <a:gd name="T19" fmla="*/ 2147483647 h 325"/>
              <a:gd name="T20" fmla="*/ 2147483647 w 208"/>
              <a:gd name="T21" fmla="*/ 2147483647 h 325"/>
              <a:gd name="T22" fmla="*/ 2147483647 w 208"/>
              <a:gd name="T23" fmla="*/ 2147483647 h 325"/>
              <a:gd name="T24" fmla="*/ 2147483647 w 208"/>
              <a:gd name="T25" fmla="*/ 0 h 325"/>
              <a:gd name="T26" fmla="*/ 2147483647 w 208"/>
              <a:gd name="T27" fmla="*/ 2147483647 h 325"/>
              <a:gd name="T28" fmla="*/ 2147483647 w 208"/>
              <a:gd name="T29" fmla="*/ 2147483647 h 325"/>
              <a:gd name="T30" fmla="*/ 0 w 208"/>
              <a:gd name="T31" fmla="*/ 2147483647 h 325"/>
              <a:gd name="T32" fmla="*/ 0 w 208"/>
              <a:gd name="T33" fmla="*/ 2147483647 h 325"/>
              <a:gd name="T34" fmla="*/ 2147483647 w 208"/>
              <a:gd name="T35" fmla="*/ 2147483647 h 325"/>
              <a:gd name="T36" fmla="*/ 2147483647 w 208"/>
              <a:gd name="T37" fmla="*/ 2147483647 h 325"/>
              <a:gd name="T38" fmla="*/ 2147483647 w 208"/>
              <a:gd name="T39" fmla="*/ 2147483647 h 325"/>
              <a:gd name="T40" fmla="*/ 2147483647 w 208"/>
              <a:gd name="T41" fmla="*/ 2147483647 h 325"/>
              <a:gd name="T42" fmla="*/ 2147483647 w 208"/>
              <a:gd name="T43" fmla="*/ 2147483647 h 325"/>
              <a:gd name="T44" fmla="*/ 2147483647 w 208"/>
              <a:gd name="T45" fmla="*/ 2147483647 h 325"/>
              <a:gd name="T46" fmla="*/ 2147483647 w 208"/>
              <a:gd name="T47" fmla="*/ 2147483647 h 325"/>
              <a:gd name="T48" fmla="*/ 2147483647 w 208"/>
              <a:gd name="T49" fmla="*/ 2147483647 h 325"/>
              <a:gd name="T50" fmla="*/ 2147483647 w 208"/>
              <a:gd name="T51" fmla="*/ 2147483647 h 325"/>
              <a:gd name="T52" fmla="*/ 2147483647 w 208"/>
              <a:gd name="T53" fmla="*/ 2147483647 h 325"/>
              <a:gd name="T54" fmla="*/ 2147483647 w 208"/>
              <a:gd name="T55" fmla="*/ 2147483647 h 325"/>
              <a:gd name="T56" fmla="*/ 2147483647 w 208"/>
              <a:gd name="T57" fmla="*/ 2147483647 h 325"/>
              <a:gd name="T58" fmla="*/ 2147483647 w 208"/>
              <a:gd name="T59" fmla="*/ 2147483647 h 325"/>
              <a:gd name="T60" fmla="*/ 2147483647 w 208"/>
              <a:gd name="T61" fmla="*/ 2147483647 h 325"/>
              <a:gd name="T62" fmla="*/ 2147483647 w 208"/>
              <a:gd name="T63" fmla="*/ 2147483647 h 325"/>
              <a:gd name="T64" fmla="*/ 2147483647 w 208"/>
              <a:gd name="T65" fmla="*/ 2147483647 h 325"/>
              <a:gd name="T66" fmla="*/ 2147483647 w 208"/>
              <a:gd name="T67" fmla="*/ 2147483647 h 325"/>
              <a:gd name="T68" fmla="*/ 2147483647 w 208"/>
              <a:gd name="T69" fmla="*/ 2147483647 h 325"/>
              <a:gd name="T70" fmla="*/ 2147483647 w 208"/>
              <a:gd name="T71" fmla="*/ 2147483647 h 325"/>
              <a:gd name="T72" fmla="*/ 2147483647 w 208"/>
              <a:gd name="T73" fmla="*/ 2147483647 h 325"/>
              <a:gd name="T74" fmla="*/ 2147483647 w 208"/>
              <a:gd name="T75" fmla="*/ 2147483647 h 325"/>
              <a:gd name="T76" fmla="*/ 2147483647 w 208"/>
              <a:gd name="T77" fmla="*/ 2147483647 h 325"/>
              <a:gd name="T78" fmla="*/ 2147483647 w 208"/>
              <a:gd name="T79" fmla="*/ 2147483647 h 325"/>
              <a:gd name="T80" fmla="*/ 2147483647 w 208"/>
              <a:gd name="T81" fmla="*/ 2147483647 h 325"/>
              <a:gd name="T82" fmla="*/ 2147483647 w 208"/>
              <a:gd name="T83" fmla="*/ 2147483647 h 3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8" h="325">
                <a:moveTo>
                  <a:pt x="162" y="146"/>
                </a:moveTo>
                <a:cubicBezTo>
                  <a:pt x="179" y="131"/>
                  <a:pt x="189" y="109"/>
                  <a:pt x="189" y="85"/>
                </a:cubicBezTo>
                <a:cubicBezTo>
                  <a:pt x="189" y="68"/>
                  <a:pt x="184" y="52"/>
                  <a:pt x="175" y="39"/>
                </a:cubicBezTo>
                <a:cubicBezTo>
                  <a:pt x="173" y="35"/>
                  <a:pt x="168" y="34"/>
                  <a:pt x="164" y="36"/>
                </a:cubicBezTo>
                <a:cubicBezTo>
                  <a:pt x="160" y="39"/>
                  <a:pt x="159" y="44"/>
                  <a:pt x="162" y="47"/>
                </a:cubicBezTo>
                <a:cubicBezTo>
                  <a:pt x="169" y="58"/>
                  <a:pt x="173" y="71"/>
                  <a:pt x="173" y="85"/>
                </a:cubicBezTo>
                <a:cubicBezTo>
                  <a:pt x="173" y="123"/>
                  <a:pt x="142" y="154"/>
                  <a:pt x="104" y="154"/>
                </a:cubicBezTo>
                <a:cubicBezTo>
                  <a:pt x="66" y="154"/>
                  <a:pt x="35" y="123"/>
                  <a:pt x="35" y="85"/>
                </a:cubicBezTo>
                <a:cubicBezTo>
                  <a:pt x="35" y="47"/>
                  <a:pt x="66" y="16"/>
                  <a:pt x="104" y="16"/>
                </a:cubicBezTo>
                <a:cubicBezTo>
                  <a:pt x="118" y="16"/>
                  <a:pt x="131" y="20"/>
                  <a:pt x="142" y="27"/>
                </a:cubicBezTo>
                <a:cubicBezTo>
                  <a:pt x="145" y="30"/>
                  <a:pt x="150" y="29"/>
                  <a:pt x="153" y="25"/>
                </a:cubicBezTo>
                <a:cubicBezTo>
                  <a:pt x="155" y="21"/>
                  <a:pt x="154" y="16"/>
                  <a:pt x="150" y="14"/>
                </a:cubicBezTo>
                <a:cubicBezTo>
                  <a:pt x="137" y="5"/>
                  <a:pt x="121" y="0"/>
                  <a:pt x="104" y="0"/>
                </a:cubicBezTo>
                <a:cubicBezTo>
                  <a:pt x="57" y="0"/>
                  <a:pt x="19" y="38"/>
                  <a:pt x="19" y="85"/>
                </a:cubicBezTo>
                <a:cubicBezTo>
                  <a:pt x="19" y="109"/>
                  <a:pt x="30" y="131"/>
                  <a:pt x="46" y="146"/>
                </a:cubicBezTo>
                <a:cubicBezTo>
                  <a:pt x="25" y="159"/>
                  <a:pt x="0" y="181"/>
                  <a:pt x="0" y="220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3"/>
                  <a:pt x="6" y="325"/>
                  <a:pt x="21" y="325"/>
                </a:cubicBezTo>
                <a:cubicBezTo>
                  <a:pt x="187" y="325"/>
                  <a:pt x="187" y="325"/>
                  <a:pt x="187" y="325"/>
                </a:cubicBezTo>
                <a:cubicBezTo>
                  <a:pt x="196" y="325"/>
                  <a:pt x="208" y="320"/>
                  <a:pt x="208" y="304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208" y="181"/>
                  <a:pt x="183" y="159"/>
                  <a:pt x="162" y="146"/>
                </a:cubicBezTo>
                <a:close/>
                <a:moveTo>
                  <a:pt x="192" y="304"/>
                </a:moveTo>
                <a:cubicBezTo>
                  <a:pt x="192" y="306"/>
                  <a:pt x="192" y="309"/>
                  <a:pt x="187" y="309"/>
                </a:cubicBezTo>
                <a:cubicBezTo>
                  <a:pt x="174" y="309"/>
                  <a:pt x="174" y="309"/>
                  <a:pt x="174" y="309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74" y="208"/>
                  <a:pt x="170" y="204"/>
                  <a:pt x="166" y="204"/>
                </a:cubicBezTo>
                <a:cubicBezTo>
                  <a:pt x="161" y="204"/>
                  <a:pt x="158" y="208"/>
                  <a:pt x="158" y="212"/>
                </a:cubicBezTo>
                <a:cubicBezTo>
                  <a:pt x="158" y="309"/>
                  <a:pt x="158" y="309"/>
                  <a:pt x="158" y="309"/>
                </a:cubicBezTo>
                <a:cubicBezTo>
                  <a:pt x="51" y="309"/>
                  <a:pt x="51" y="309"/>
                  <a:pt x="51" y="309"/>
                </a:cubicBezTo>
                <a:cubicBezTo>
                  <a:pt x="51" y="212"/>
                  <a:pt x="51" y="212"/>
                  <a:pt x="51" y="212"/>
                </a:cubicBezTo>
                <a:cubicBezTo>
                  <a:pt x="51" y="208"/>
                  <a:pt x="47" y="204"/>
                  <a:pt x="43" y="204"/>
                </a:cubicBezTo>
                <a:cubicBezTo>
                  <a:pt x="38" y="204"/>
                  <a:pt x="35" y="208"/>
                  <a:pt x="35" y="212"/>
                </a:cubicBezTo>
                <a:cubicBezTo>
                  <a:pt x="35" y="309"/>
                  <a:pt x="35" y="309"/>
                  <a:pt x="35" y="309"/>
                </a:cubicBezTo>
                <a:cubicBezTo>
                  <a:pt x="21" y="309"/>
                  <a:pt x="21" y="309"/>
                  <a:pt x="21" y="309"/>
                </a:cubicBezTo>
                <a:cubicBezTo>
                  <a:pt x="20" y="309"/>
                  <a:pt x="16" y="309"/>
                  <a:pt x="16" y="304"/>
                </a:cubicBezTo>
                <a:cubicBezTo>
                  <a:pt x="16" y="220"/>
                  <a:pt x="16" y="220"/>
                  <a:pt x="16" y="220"/>
                </a:cubicBezTo>
                <a:cubicBezTo>
                  <a:pt x="16" y="186"/>
                  <a:pt x="42" y="166"/>
                  <a:pt x="60" y="157"/>
                </a:cubicBezTo>
                <a:cubicBezTo>
                  <a:pt x="73" y="165"/>
                  <a:pt x="88" y="170"/>
                  <a:pt x="104" y="170"/>
                </a:cubicBezTo>
                <a:cubicBezTo>
                  <a:pt x="120" y="170"/>
                  <a:pt x="136" y="165"/>
                  <a:pt x="148" y="157"/>
                </a:cubicBezTo>
                <a:cubicBezTo>
                  <a:pt x="166" y="166"/>
                  <a:pt x="192" y="186"/>
                  <a:pt x="192" y="220"/>
                </a:cubicBezTo>
                <a:lnTo>
                  <a:pt x="192" y="304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3"/>
          <p:cNvSpPr>
            <a:spLocks noChangeAspect="1" noEditPoints="1"/>
          </p:cNvSpPr>
          <p:nvPr/>
        </p:nvSpPr>
        <p:spPr bwMode="auto">
          <a:xfrm>
            <a:off x="7753602" y="1973226"/>
            <a:ext cx="563071" cy="880730"/>
          </a:xfrm>
          <a:custGeom>
            <a:avLst/>
            <a:gdLst>
              <a:gd name="T0" fmla="*/ 2147483647 w 208"/>
              <a:gd name="T1" fmla="*/ 2147483647 h 325"/>
              <a:gd name="T2" fmla="*/ 2147483647 w 208"/>
              <a:gd name="T3" fmla="*/ 2147483647 h 325"/>
              <a:gd name="T4" fmla="*/ 2147483647 w 208"/>
              <a:gd name="T5" fmla="*/ 2147483647 h 325"/>
              <a:gd name="T6" fmla="*/ 2147483647 w 208"/>
              <a:gd name="T7" fmla="*/ 2147483647 h 325"/>
              <a:gd name="T8" fmla="*/ 2147483647 w 208"/>
              <a:gd name="T9" fmla="*/ 2147483647 h 325"/>
              <a:gd name="T10" fmla="*/ 2147483647 w 208"/>
              <a:gd name="T11" fmla="*/ 2147483647 h 325"/>
              <a:gd name="T12" fmla="*/ 2147483647 w 208"/>
              <a:gd name="T13" fmla="*/ 2147483647 h 325"/>
              <a:gd name="T14" fmla="*/ 2147483647 w 208"/>
              <a:gd name="T15" fmla="*/ 2147483647 h 325"/>
              <a:gd name="T16" fmla="*/ 2147483647 w 208"/>
              <a:gd name="T17" fmla="*/ 2147483647 h 325"/>
              <a:gd name="T18" fmla="*/ 2147483647 w 208"/>
              <a:gd name="T19" fmla="*/ 2147483647 h 325"/>
              <a:gd name="T20" fmla="*/ 2147483647 w 208"/>
              <a:gd name="T21" fmla="*/ 2147483647 h 325"/>
              <a:gd name="T22" fmla="*/ 2147483647 w 208"/>
              <a:gd name="T23" fmla="*/ 2147483647 h 325"/>
              <a:gd name="T24" fmla="*/ 2147483647 w 208"/>
              <a:gd name="T25" fmla="*/ 0 h 325"/>
              <a:gd name="T26" fmla="*/ 2147483647 w 208"/>
              <a:gd name="T27" fmla="*/ 2147483647 h 325"/>
              <a:gd name="T28" fmla="*/ 2147483647 w 208"/>
              <a:gd name="T29" fmla="*/ 2147483647 h 325"/>
              <a:gd name="T30" fmla="*/ 0 w 208"/>
              <a:gd name="T31" fmla="*/ 2147483647 h 325"/>
              <a:gd name="T32" fmla="*/ 0 w 208"/>
              <a:gd name="T33" fmla="*/ 2147483647 h 325"/>
              <a:gd name="T34" fmla="*/ 2147483647 w 208"/>
              <a:gd name="T35" fmla="*/ 2147483647 h 325"/>
              <a:gd name="T36" fmla="*/ 2147483647 w 208"/>
              <a:gd name="T37" fmla="*/ 2147483647 h 325"/>
              <a:gd name="T38" fmla="*/ 2147483647 w 208"/>
              <a:gd name="T39" fmla="*/ 2147483647 h 325"/>
              <a:gd name="T40" fmla="*/ 2147483647 w 208"/>
              <a:gd name="T41" fmla="*/ 2147483647 h 325"/>
              <a:gd name="T42" fmla="*/ 2147483647 w 208"/>
              <a:gd name="T43" fmla="*/ 2147483647 h 325"/>
              <a:gd name="T44" fmla="*/ 2147483647 w 208"/>
              <a:gd name="T45" fmla="*/ 2147483647 h 325"/>
              <a:gd name="T46" fmla="*/ 2147483647 w 208"/>
              <a:gd name="T47" fmla="*/ 2147483647 h 325"/>
              <a:gd name="T48" fmla="*/ 2147483647 w 208"/>
              <a:gd name="T49" fmla="*/ 2147483647 h 325"/>
              <a:gd name="T50" fmla="*/ 2147483647 w 208"/>
              <a:gd name="T51" fmla="*/ 2147483647 h 325"/>
              <a:gd name="T52" fmla="*/ 2147483647 w 208"/>
              <a:gd name="T53" fmla="*/ 2147483647 h 325"/>
              <a:gd name="T54" fmla="*/ 2147483647 w 208"/>
              <a:gd name="T55" fmla="*/ 2147483647 h 325"/>
              <a:gd name="T56" fmla="*/ 2147483647 w 208"/>
              <a:gd name="T57" fmla="*/ 2147483647 h 325"/>
              <a:gd name="T58" fmla="*/ 2147483647 w 208"/>
              <a:gd name="T59" fmla="*/ 2147483647 h 325"/>
              <a:gd name="T60" fmla="*/ 2147483647 w 208"/>
              <a:gd name="T61" fmla="*/ 2147483647 h 325"/>
              <a:gd name="T62" fmla="*/ 2147483647 w 208"/>
              <a:gd name="T63" fmla="*/ 2147483647 h 325"/>
              <a:gd name="T64" fmla="*/ 2147483647 w 208"/>
              <a:gd name="T65" fmla="*/ 2147483647 h 325"/>
              <a:gd name="T66" fmla="*/ 2147483647 w 208"/>
              <a:gd name="T67" fmla="*/ 2147483647 h 325"/>
              <a:gd name="T68" fmla="*/ 2147483647 w 208"/>
              <a:gd name="T69" fmla="*/ 2147483647 h 325"/>
              <a:gd name="T70" fmla="*/ 2147483647 w 208"/>
              <a:gd name="T71" fmla="*/ 2147483647 h 325"/>
              <a:gd name="T72" fmla="*/ 2147483647 w 208"/>
              <a:gd name="T73" fmla="*/ 2147483647 h 325"/>
              <a:gd name="T74" fmla="*/ 2147483647 w 208"/>
              <a:gd name="T75" fmla="*/ 2147483647 h 325"/>
              <a:gd name="T76" fmla="*/ 2147483647 w 208"/>
              <a:gd name="T77" fmla="*/ 2147483647 h 325"/>
              <a:gd name="T78" fmla="*/ 2147483647 w 208"/>
              <a:gd name="T79" fmla="*/ 2147483647 h 325"/>
              <a:gd name="T80" fmla="*/ 2147483647 w 208"/>
              <a:gd name="T81" fmla="*/ 2147483647 h 325"/>
              <a:gd name="T82" fmla="*/ 2147483647 w 208"/>
              <a:gd name="T83" fmla="*/ 2147483647 h 3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8" h="325">
                <a:moveTo>
                  <a:pt x="162" y="146"/>
                </a:moveTo>
                <a:cubicBezTo>
                  <a:pt x="179" y="131"/>
                  <a:pt x="189" y="109"/>
                  <a:pt x="189" y="85"/>
                </a:cubicBezTo>
                <a:cubicBezTo>
                  <a:pt x="189" y="68"/>
                  <a:pt x="184" y="52"/>
                  <a:pt x="175" y="39"/>
                </a:cubicBezTo>
                <a:cubicBezTo>
                  <a:pt x="173" y="35"/>
                  <a:pt x="168" y="34"/>
                  <a:pt x="164" y="36"/>
                </a:cubicBezTo>
                <a:cubicBezTo>
                  <a:pt x="160" y="39"/>
                  <a:pt x="159" y="44"/>
                  <a:pt x="162" y="47"/>
                </a:cubicBezTo>
                <a:cubicBezTo>
                  <a:pt x="169" y="58"/>
                  <a:pt x="173" y="71"/>
                  <a:pt x="173" y="85"/>
                </a:cubicBezTo>
                <a:cubicBezTo>
                  <a:pt x="173" y="123"/>
                  <a:pt x="142" y="154"/>
                  <a:pt x="104" y="154"/>
                </a:cubicBezTo>
                <a:cubicBezTo>
                  <a:pt x="66" y="154"/>
                  <a:pt x="35" y="123"/>
                  <a:pt x="35" y="85"/>
                </a:cubicBezTo>
                <a:cubicBezTo>
                  <a:pt x="35" y="47"/>
                  <a:pt x="66" y="16"/>
                  <a:pt x="104" y="16"/>
                </a:cubicBezTo>
                <a:cubicBezTo>
                  <a:pt x="118" y="16"/>
                  <a:pt x="131" y="20"/>
                  <a:pt x="142" y="27"/>
                </a:cubicBezTo>
                <a:cubicBezTo>
                  <a:pt x="145" y="30"/>
                  <a:pt x="150" y="29"/>
                  <a:pt x="153" y="25"/>
                </a:cubicBezTo>
                <a:cubicBezTo>
                  <a:pt x="155" y="21"/>
                  <a:pt x="154" y="16"/>
                  <a:pt x="150" y="14"/>
                </a:cubicBezTo>
                <a:cubicBezTo>
                  <a:pt x="137" y="5"/>
                  <a:pt x="121" y="0"/>
                  <a:pt x="104" y="0"/>
                </a:cubicBezTo>
                <a:cubicBezTo>
                  <a:pt x="57" y="0"/>
                  <a:pt x="19" y="38"/>
                  <a:pt x="19" y="85"/>
                </a:cubicBezTo>
                <a:cubicBezTo>
                  <a:pt x="19" y="109"/>
                  <a:pt x="30" y="131"/>
                  <a:pt x="46" y="146"/>
                </a:cubicBezTo>
                <a:cubicBezTo>
                  <a:pt x="25" y="159"/>
                  <a:pt x="0" y="181"/>
                  <a:pt x="0" y="220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3"/>
                  <a:pt x="6" y="325"/>
                  <a:pt x="21" y="325"/>
                </a:cubicBezTo>
                <a:cubicBezTo>
                  <a:pt x="187" y="325"/>
                  <a:pt x="187" y="325"/>
                  <a:pt x="187" y="325"/>
                </a:cubicBezTo>
                <a:cubicBezTo>
                  <a:pt x="196" y="325"/>
                  <a:pt x="208" y="320"/>
                  <a:pt x="208" y="304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208" y="181"/>
                  <a:pt x="183" y="159"/>
                  <a:pt x="162" y="146"/>
                </a:cubicBezTo>
                <a:close/>
                <a:moveTo>
                  <a:pt x="192" y="304"/>
                </a:moveTo>
                <a:cubicBezTo>
                  <a:pt x="192" y="306"/>
                  <a:pt x="192" y="309"/>
                  <a:pt x="187" y="309"/>
                </a:cubicBezTo>
                <a:cubicBezTo>
                  <a:pt x="174" y="309"/>
                  <a:pt x="174" y="309"/>
                  <a:pt x="174" y="309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74" y="208"/>
                  <a:pt x="170" y="204"/>
                  <a:pt x="166" y="204"/>
                </a:cubicBezTo>
                <a:cubicBezTo>
                  <a:pt x="161" y="204"/>
                  <a:pt x="158" y="208"/>
                  <a:pt x="158" y="212"/>
                </a:cubicBezTo>
                <a:cubicBezTo>
                  <a:pt x="158" y="309"/>
                  <a:pt x="158" y="309"/>
                  <a:pt x="158" y="309"/>
                </a:cubicBezTo>
                <a:cubicBezTo>
                  <a:pt x="51" y="309"/>
                  <a:pt x="51" y="309"/>
                  <a:pt x="51" y="309"/>
                </a:cubicBezTo>
                <a:cubicBezTo>
                  <a:pt x="51" y="212"/>
                  <a:pt x="51" y="212"/>
                  <a:pt x="51" y="212"/>
                </a:cubicBezTo>
                <a:cubicBezTo>
                  <a:pt x="51" y="208"/>
                  <a:pt x="47" y="204"/>
                  <a:pt x="43" y="204"/>
                </a:cubicBezTo>
                <a:cubicBezTo>
                  <a:pt x="38" y="204"/>
                  <a:pt x="35" y="208"/>
                  <a:pt x="35" y="212"/>
                </a:cubicBezTo>
                <a:cubicBezTo>
                  <a:pt x="35" y="309"/>
                  <a:pt x="35" y="309"/>
                  <a:pt x="35" y="309"/>
                </a:cubicBezTo>
                <a:cubicBezTo>
                  <a:pt x="21" y="309"/>
                  <a:pt x="21" y="309"/>
                  <a:pt x="21" y="309"/>
                </a:cubicBezTo>
                <a:cubicBezTo>
                  <a:pt x="20" y="309"/>
                  <a:pt x="16" y="309"/>
                  <a:pt x="16" y="304"/>
                </a:cubicBezTo>
                <a:cubicBezTo>
                  <a:pt x="16" y="220"/>
                  <a:pt x="16" y="220"/>
                  <a:pt x="16" y="220"/>
                </a:cubicBezTo>
                <a:cubicBezTo>
                  <a:pt x="16" y="186"/>
                  <a:pt x="42" y="166"/>
                  <a:pt x="60" y="157"/>
                </a:cubicBezTo>
                <a:cubicBezTo>
                  <a:pt x="73" y="165"/>
                  <a:pt x="88" y="170"/>
                  <a:pt x="104" y="170"/>
                </a:cubicBezTo>
                <a:cubicBezTo>
                  <a:pt x="120" y="170"/>
                  <a:pt x="136" y="165"/>
                  <a:pt x="148" y="157"/>
                </a:cubicBezTo>
                <a:cubicBezTo>
                  <a:pt x="166" y="166"/>
                  <a:pt x="192" y="186"/>
                  <a:pt x="192" y="220"/>
                </a:cubicBezTo>
                <a:lnTo>
                  <a:pt x="192" y="304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7936" y="4792943"/>
            <a:ext cx="118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9" name="Freeform 3"/>
          <p:cNvSpPr>
            <a:spLocks noChangeAspect="1" noEditPoints="1"/>
          </p:cNvSpPr>
          <p:nvPr/>
        </p:nvSpPr>
        <p:spPr bwMode="auto">
          <a:xfrm>
            <a:off x="3227166" y="2484862"/>
            <a:ext cx="477837" cy="738187"/>
          </a:xfrm>
          <a:custGeom>
            <a:avLst/>
            <a:gdLst>
              <a:gd name="T0" fmla="*/ 2147483647 w 255"/>
              <a:gd name="T1" fmla="*/ 2147483647 h 394"/>
              <a:gd name="T2" fmla="*/ 0 w 255"/>
              <a:gd name="T3" fmla="*/ 2147483647 h 394"/>
              <a:gd name="T4" fmla="*/ 2147483647 w 255"/>
              <a:gd name="T5" fmla="*/ 2147483647 h 394"/>
              <a:gd name="T6" fmla="*/ 2147483647 w 255"/>
              <a:gd name="T7" fmla="*/ 2147483647 h 394"/>
              <a:gd name="T8" fmla="*/ 2147483647 w 255"/>
              <a:gd name="T9" fmla="*/ 2147483647 h 394"/>
              <a:gd name="T10" fmla="*/ 2147483647 w 255"/>
              <a:gd name="T11" fmla="*/ 2147483647 h 394"/>
              <a:gd name="T12" fmla="*/ 2147483647 w 255"/>
              <a:gd name="T13" fmla="*/ 2147483647 h 394"/>
              <a:gd name="T14" fmla="*/ 2147483647 w 255"/>
              <a:gd name="T15" fmla="*/ 2147483647 h 394"/>
              <a:gd name="T16" fmla="*/ 2147483647 w 255"/>
              <a:gd name="T17" fmla="*/ 2147483647 h 394"/>
              <a:gd name="T18" fmla="*/ 2147483647 w 255"/>
              <a:gd name="T19" fmla="*/ 2147483647 h 394"/>
              <a:gd name="T20" fmla="*/ 2147483647 w 255"/>
              <a:gd name="T21" fmla="*/ 2147483647 h 394"/>
              <a:gd name="T22" fmla="*/ 2147483647 w 255"/>
              <a:gd name="T23" fmla="*/ 2147483647 h 394"/>
              <a:gd name="T24" fmla="*/ 2147483647 w 255"/>
              <a:gd name="T25" fmla="*/ 2147483647 h 394"/>
              <a:gd name="T26" fmla="*/ 2147483647 w 255"/>
              <a:gd name="T27" fmla="*/ 2147483647 h 394"/>
              <a:gd name="T28" fmla="*/ 2147483647 w 255"/>
              <a:gd name="T29" fmla="*/ 2147483647 h 394"/>
              <a:gd name="T30" fmla="*/ 2147483647 w 255"/>
              <a:gd name="T31" fmla="*/ 2147483647 h 394"/>
              <a:gd name="T32" fmla="*/ 2147483647 w 255"/>
              <a:gd name="T33" fmla="*/ 2147483647 h 394"/>
              <a:gd name="T34" fmla="*/ 2147483647 w 255"/>
              <a:gd name="T35" fmla="*/ 2147483647 h 394"/>
              <a:gd name="T36" fmla="*/ 2147483647 w 255"/>
              <a:gd name="T37" fmla="*/ 2147483647 h 394"/>
              <a:gd name="T38" fmla="*/ 2147483647 w 255"/>
              <a:gd name="T39" fmla="*/ 2147483647 h 394"/>
              <a:gd name="T40" fmla="*/ 2147483647 w 255"/>
              <a:gd name="T41" fmla="*/ 2147483647 h 394"/>
              <a:gd name="T42" fmla="*/ 2147483647 w 255"/>
              <a:gd name="T43" fmla="*/ 2147483647 h 394"/>
              <a:gd name="T44" fmla="*/ 2147483647 w 255"/>
              <a:gd name="T45" fmla="*/ 2147483647 h 394"/>
              <a:gd name="T46" fmla="*/ 2147483647 w 255"/>
              <a:gd name="T47" fmla="*/ 2147483647 h 394"/>
              <a:gd name="T48" fmla="*/ 2147483647 w 255"/>
              <a:gd name="T49" fmla="*/ 2147483647 h 394"/>
              <a:gd name="T50" fmla="*/ 2147483647 w 255"/>
              <a:gd name="T51" fmla="*/ 2147483647 h 394"/>
              <a:gd name="T52" fmla="*/ 2147483647 w 255"/>
              <a:gd name="T53" fmla="*/ 2147483647 h 394"/>
              <a:gd name="T54" fmla="*/ 2147483647 w 255"/>
              <a:gd name="T55" fmla="*/ 2147483647 h 394"/>
              <a:gd name="T56" fmla="*/ 2147483647 w 255"/>
              <a:gd name="T57" fmla="*/ 2147483647 h 394"/>
              <a:gd name="T58" fmla="*/ 2147483647 w 255"/>
              <a:gd name="T59" fmla="*/ 2147483647 h 394"/>
              <a:gd name="T60" fmla="*/ 2147483647 w 255"/>
              <a:gd name="T61" fmla="*/ 2147483647 h 394"/>
              <a:gd name="T62" fmla="*/ 2147483647 w 255"/>
              <a:gd name="T63" fmla="*/ 2147483647 h 394"/>
              <a:gd name="T64" fmla="*/ 2147483647 w 255"/>
              <a:gd name="T65" fmla="*/ 2147483647 h 394"/>
              <a:gd name="T66" fmla="*/ 2147483647 w 255"/>
              <a:gd name="T67" fmla="*/ 2147483647 h 394"/>
              <a:gd name="T68" fmla="*/ 2147483647 w 255"/>
              <a:gd name="T69" fmla="*/ 2147483647 h 394"/>
              <a:gd name="T70" fmla="*/ 2147483647 w 255"/>
              <a:gd name="T71" fmla="*/ 2147483647 h 394"/>
              <a:gd name="T72" fmla="*/ 2147483647 w 255"/>
              <a:gd name="T73" fmla="*/ 2147483647 h 394"/>
              <a:gd name="T74" fmla="*/ 2147483647 w 255"/>
              <a:gd name="T75" fmla="*/ 2147483647 h 394"/>
              <a:gd name="T76" fmla="*/ 2147483647 w 255"/>
              <a:gd name="T77" fmla="*/ 2147483647 h 394"/>
              <a:gd name="T78" fmla="*/ 2147483647 w 255"/>
              <a:gd name="T79" fmla="*/ 2147483647 h 394"/>
              <a:gd name="T80" fmla="*/ 2147483647 w 255"/>
              <a:gd name="T81" fmla="*/ 2147483647 h 394"/>
              <a:gd name="T82" fmla="*/ 2147483647 w 255"/>
              <a:gd name="T83" fmla="*/ 2147483647 h 394"/>
              <a:gd name="T84" fmla="*/ 2147483647 w 255"/>
              <a:gd name="T85" fmla="*/ 2147483647 h 394"/>
              <a:gd name="T86" fmla="*/ 2147483647 w 255"/>
              <a:gd name="T87" fmla="*/ 2147483647 h 394"/>
              <a:gd name="T88" fmla="*/ 2147483647 w 255"/>
              <a:gd name="T89" fmla="*/ 2147483647 h 394"/>
              <a:gd name="T90" fmla="*/ 2147483647 w 255"/>
              <a:gd name="T91" fmla="*/ 2147483647 h 39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3"/>
          <p:cNvSpPr>
            <a:spLocks noChangeAspect="1" noEditPoints="1"/>
          </p:cNvSpPr>
          <p:nvPr/>
        </p:nvSpPr>
        <p:spPr bwMode="auto">
          <a:xfrm>
            <a:off x="2601119" y="1789382"/>
            <a:ext cx="864966" cy="1064574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3"/>
          <p:cNvSpPr>
            <a:spLocks noChangeAspect="1" noEditPoints="1"/>
          </p:cNvSpPr>
          <p:nvPr/>
        </p:nvSpPr>
        <p:spPr bwMode="auto">
          <a:xfrm>
            <a:off x="6144031" y="2474069"/>
            <a:ext cx="477837" cy="738187"/>
          </a:xfrm>
          <a:custGeom>
            <a:avLst/>
            <a:gdLst>
              <a:gd name="T0" fmla="*/ 2147483647 w 255"/>
              <a:gd name="T1" fmla="*/ 2147483647 h 394"/>
              <a:gd name="T2" fmla="*/ 0 w 255"/>
              <a:gd name="T3" fmla="*/ 2147483647 h 394"/>
              <a:gd name="T4" fmla="*/ 2147483647 w 255"/>
              <a:gd name="T5" fmla="*/ 2147483647 h 394"/>
              <a:gd name="T6" fmla="*/ 2147483647 w 255"/>
              <a:gd name="T7" fmla="*/ 2147483647 h 394"/>
              <a:gd name="T8" fmla="*/ 2147483647 w 255"/>
              <a:gd name="T9" fmla="*/ 2147483647 h 394"/>
              <a:gd name="T10" fmla="*/ 2147483647 w 255"/>
              <a:gd name="T11" fmla="*/ 2147483647 h 394"/>
              <a:gd name="T12" fmla="*/ 2147483647 w 255"/>
              <a:gd name="T13" fmla="*/ 2147483647 h 394"/>
              <a:gd name="T14" fmla="*/ 2147483647 w 255"/>
              <a:gd name="T15" fmla="*/ 2147483647 h 394"/>
              <a:gd name="T16" fmla="*/ 2147483647 w 255"/>
              <a:gd name="T17" fmla="*/ 2147483647 h 394"/>
              <a:gd name="T18" fmla="*/ 2147483647 w 255"/>
              <a:gd name="T19" fmla="*/ 2147483647 h 394"/>
              <a:gd name="T20" fmla="*/ 2147483647 w 255"/>
              <a:gd name="T21" fmla="*/ 2147483647 h 394"/>
              <a:gd name="T22" fmla="*/ 2147483647 w 255"/>
              <a:gd name="T23" fmla="*/ 2147483647 h 394"/>
              <a:gd name="T24" fmla="*/ 2147483647 w 255"/>
              <a:gd name="T25" fmla="*/ 2147483647 h 394"/>
              <a:gd name="T26" fmla="*/ 2147483647 w 255"/>
              <a:gd name="T27" fmla="*/ 2147483647 h 394"/>
              <a:gd name="T28" fmla="*/ 2147483647 w 255"/>
              <a:gd name="T29" fmla="*/ 2147483647 h 394"/>
              <a:gd name="T30" fmla="*/ 2147483647 w 255"/>
              <a:gd name="T31" fmla="*/ 2147483647 h 394"/>
              <a:gd name="T32" fmla="*/ 2147483647 w 255"/>
              <a:gd name="T33" fmla="*/ 2147483647 h 394"/>
              <a:gd name="T34" fmla="*/ 2147483647 w 255"/>
              <a:gd name="T35" fmla="*/ 2147483647 h 394"/>
              <a:gd name="T36" fmla="*/ 2147483647 w 255"/>
              <a:gd name="T37" fmla="*/ 2147483647 h 394"/>
              <a:gd name="T38" fmla="*/ 2147483647 w 255"/>
              <a:gd name="T39" fmla="*/ 2147483647 h 394"/>
              <a:gd name="T40" fmla="*/ 2147483647 w 255"/>
              <a:gd name="T41" fmla="*/ 2147483647 h 394"/>
              <a:gd name="T42" fmla="*/ 2147483647 w 255"/>
              <a:gd name="T43" fmla="*/ 2147483647 h 394"/>
              <a:gd name="T44" fmla="*/ 2147483647 w 255"/>
              <a:gd name="T45" fmla="*/ 2147483647 h 394"/>
              <a:gd name="T46" fmla="*/ 2147483647 w 255"/>
              <a:gd name="T47" fmla="*/ 2147483647 h 394"/>
              <a:gd name="T48" fmla="*/ 2147483647 w 255"/>
              <a:gd name="T49" fmla="*/ 2147483647 h 394"/>
              <a:gd name="T50" fmla="*/ 2147483647 w 255"/>
              <a:gd name="T51" fmla="*/ 2147483647 h 394"/>
              <a:gd name="T52" fmla="*/ 2147483647 w 255"/>
              <a:gd name="T53" fmla="*/ 2147483647 h 394"/>
              <a:gd name="T54" fmla="*/ 2147483647 w 255"/>
              <a:gd name="T55" fmla="*/ 2147483647 h 394"/>
              <a:gd name="T56" fmla="*/ 2147483647 w 255"/>
              <a:gd name="T57" fmla="*/ 2147483647 h 394"/>
              <a:gd name="T58" fmla="*/ 2147483647 w 255"/>
              <a:gd name="T59" fmla="*/ 2147483647 h 394"/>
              <a:gd name="T60" fmla="*/ 2147483647 w 255"/>
              <a:gd name="T61" fmla="*/ 2147483647 h 394"/>
              <a:gd name="T62" fmla="*/ 2147483647 w 255"/>
              <a:gd name="T63" fmla="*/ 2147483647 h 394"/>
              <a:gd name="T64" fmla="*/ 2147483647 w 255"/>
              <a:gd name="T65" fmla="*/ 2147483647 h 394"/>
              <a:gd name="T66" fmla="*/ 2147483647 w 255"/>
              <a:gd name="T67" fmla="*/ 2147483647 h 394"/>
              <a:gd name="T68" fmla="*/ 2147483647 w 255"/>
              <a:gd name="T69" fmla="*/ 2147483647 h 394"/>
              <a:gd name="T70" fmla="*/ 2147483647 w 255"/>
              <a:gd name="T71" fmla="*/ 2147483647 h 394"/>
              <a:gd name="T72" fmla="*/ 2147483647 w 255"/>
              <a:gd name="T73" fmla="*/ 2147483647 h 394"/>
              <a:gd name="T74" fmla="*/ 2147483647 w 255"/>
              <a:gd name="T75" fmla="*/ 2147483647 h 394"/>
              <a:gd name="T76" fmla="*/ 2147483647 w 255"/>
              <a:gd name="T77" fmla="*/ 2147483647 h 394"/>
              <a:gd name="T78" fmla="*/ 2147483647 w 255"/>
              <a:gd name="T79" fmla="*/ 2147483647 h 394"/>
              <a:gd name="T80" fmla="*/ 2147483647 w 255"/>
              <a:gd name="T81" fmla="*/ 2147483647 h 394"/>
              <a:gd name="T82" fmla="*/ 2147483647 w 255"/>
              <a:gd name="T83" fmla="*/ 2147483647 h 394"/>
              <a:gd name="T84" fmla="*/ 2147483647 w 255"/>
              <a:gd name="T85" fmla="*/ 2147483647 h 394"/>
              <a:gd name="T86" fmla="*/ 2147483647 w 255"/>
              <a:gd name="T87" fmla="*/ 2147483647 h 394"/>
              <a:gd name="T88" fmla="*/ 2147483647 w 255"/>
              <a:gd name="T89" fmla="*/ 2147483647 h 394"/>
              <a:gd name="T90" fmla="*/ 2147483647 w 255"/>
              <a:gd name="T91" fmla="*/ 2147483647 h 39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3"/>
          <p:cNvSpPr>
            <a:spLocks noChangeAspect="1" noEditPoints="1"/>
          </p:cNvSpPr>
          <p:nvPr/>
        </p:nvSpPr>
        <p:spPr bwMode="auto">
          <a:xfrm>
            <a:off x="5517984" y="1778589"/>
            <a:ext cx="864966" cy="1064574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733107" y="2179674"/>
            <a:ext cx="868012" cy="3934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927936" y="2998381"/>
            <a:ext cx="18700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6490250" y="1986085"/>
            <a:ext cx="1154559" cy="193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1484133" y="2882700"/>
            <a:ext cx="2233972" cy="13928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64220" y="1389272"/>
            <a:ext cx="146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Operator 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80735" y="1427826"/>
            <a:ext cx="146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Operator 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3000" y="1578534"/>
            <a:ext cx="171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Subscriber 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67529" y="1573116"/>
            <a:ext cx="171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Subscriber B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384025" y="4689592"/>
            <a:ext cx="89573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6924256" y="2882700"/>
            <a:ext cx="829346" cy="15385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Obvious from beginning</a:t>
            </a:r>
          </a:p>
          <a:p>
            <a:r>
              <a:rPr lang="en-US" dirty="0" smtClean="0"/>
              <a:t>Operator blaming the MS Provider</a:t>
            </a:r>
          </a:p>
          <a:p>
            <a:r>
              <a:rPr lang="en-US" dirty="0" smtClean="0"/>
              <a:t>MS Provider blaming the operator</a:t>
            </a:r>
          </a:p>
          <a:p>
            <a:endParaRPr lang="en-US" dirty="0"/>
          </a:p>
          <a:p>
            <a:r>
              <a:rPr lang="en-US" dirty="0" smtClean="0"/>
              <a:t>Internal blame game in the Managed Service Provider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Blame game</a:t>
            </a:r>
            <a:endParaRPr lang="en-US" dirty="0"/>
          </a:p>
        </p:txBody>
      </p:sp>
      <p:pic>
        <p:nvPicPr>
          <p:cNvPr id="6146" name="Picture 2" descr="C:\Users\emikkka\AppData\Local\Microsoft\Windows\Temporary Internet Files\Content.IE5\S61USOFS\SÃ£o Paulo - Men playing soccer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43438" cy="69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mikkka\AppData\Local\Microsoft\Windows\Temporary Internet Files\Content.IE5\L1KTRAL4\_M3E0407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4465674" y="239715"/>
            <a:ext cx="4540103" cy="6437532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High pressure put on certain people</a:t>
            </a:r>
          </a:p>
          <a:p>
            <a:r>
              <a:rPr lang="en-US" dirty="0" smtClean="0"/>
              <a:t>Afraid for their jobs</a:t>
            </a:r>
          </a:p>
          <a:p>
            <a:r>
              <a:rPr lang="en-US" dirty="0" smtClean="0"/>
              <a:t>Defensive mode</a:t>
            </a:r>
          </a:p>
          <a:p>
            <a:r>
              <a:rPr lang="en-US" dirty="0" smtClean="0"/>
              <a:t>How to get truthful answers?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2" name="Econ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  <p:pic>
        <p:nvPicPr>
          <p:cNvPr id="3" name="Econ20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477926" y="287079"/>
            <a:ext cx="6209414" cy="6209414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ikkka\AppData\Local\Temp\Trygg_Ericsson_11_062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3701" y="239715"/>
            <a:ext cx="7857164" cy="108537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Big pile of </a:t>
            </a:r>
            <a:r>
              <a:rPr lang="en-US" dirty="0" err="1" smtClean="0">
                <a:solidFill>
                  <a:schemeClr val="tx2"/>
                </a:solidFill>
              </a:rPr>
              <a:t>cra</a:t>
            </a:r>
            <a:r>
              <a:rPr lang="en-US" dirty="0" smtClean="0">
                <a:solidFill>
                  <a:schemeClr val="tx2"/>
                </a:solidFill>
              </a:rPr>
              <a:t>… findings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Econ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00000">
            <a:off x="3902148" y="2551814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policy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900000">
            <a:off x="3902147" y="3527507"/>
            <a:ext cx="1850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processes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800000">
            <a:off x="-97028" y="5014164"/>
            <a:ext cx="213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responsible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1995" y="4521851"/>
            <a:ext cx="213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assets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00000">
            <a:off x="6784482" y="5433704"/>
            <a:ext cx="213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Shared accounts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800000">
            <a:off x="1673794" y="5311628"/>
            <a:ext cx="213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log monitoring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00000">
            <a:off x="6253176" y="3184675"/>
            <a:ext cx="245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 physical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800000">
            <a:off x="7733684" y="4597566"/>
            <a:ext cx="194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Unclear SLA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9538" y="3061564"/>
            <a:ext cx="23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No screening of employees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No technical vulnerability in the system itself</a:t>
            </a:r>
          </a:p>
          <a:p>
            <a:r>
              <a:rPr lang="en-US" dirty="0" smtClean="0"/>
              <a:t>Aircraft carrier size holes in operational security</a:t>
            </a:r>
          </a:p>
          <a:p>
            <a:pPr lvl="1"/>
            <a:r>
              <a:rPr lang="en-US" dirty="0" smtClean="0"/>
              <a:t>Impossible to name culprits</a:t>
            </a:r>
          </a:p>
          <a:p>
            <a:pPr lvl="1"/>
            <a:r>
              <a:rPr lang="en-US" dirty="0" smtClean="0"/>
              <a:t>Shared root accounts etc…</a:t>
            </a:r>
          </a:p>
          <a:p>
            <a:endParaRPr lang="en-US" dirty="0" smtClean="0"/>
          </a:p>
          <a:p>
            <a:r>
              <a:rPr lang="en-US" dirty="0" smtClean="0"/>
              <a:t>Nice process! When is it created?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pic>
        <p:nvPicPr>
          <p:cNvPr id="1027" name="Picture 3" descr="C:\Users\emikkka\AppData\Local\Temp\16A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mikkka\AppData\Local\Temp\572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humans who run this show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Communication flows or doesn’t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Blame game takes time and energy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a long way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mikkka\AppData\Local\Microsoft\Windows\Temporary Internet Files\Content.IE5\AXN51DUH\SÃ£o Paulo - Business man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80" y="0"/>
            <a:ext cx="10297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Ericsson PSIRT – intro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Setting the scene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Case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contact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Investigation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Aftermath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Econ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Mikko Karikytö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Head of Ericsson PSIRT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mikko.tel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ChapterSlide_Norma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-9202738" y="1571625"/>
            <a:ext cx="15081251" cy="3713163"/>
            <a:chOff x="-7264139" y="1572417"/>
            <a:chExt cx="15081250" cy="3713164"/>
          </a:xfrm>
        </p:grpSpPr>
        <p:pic>
          <p:nvPicPr>
            <p:cNvPr id="410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86" y="1572417"/>
              <a:ext cx="7540625" cy="3713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64139" y="1572418"/>
              <a:ext cx="7540625" cy="3713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9" name="Rectangle 8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4647062 w 9144000"/>
              <a:gd name="T1" fmla="*/ 1589419 h 6858000"/>
              <a:gd name="T2" fmla="*/ 2797790 w 9144000"/>
              <a:gd name="T3" fmla="*/ 3438691 h 6858000"/>
              <a:gd name="T4" fmla="*/ 4647062 w 9144000"/>
              <a:gd name="T5" fmla="*/ 5287963 h 6858000"/>
              <a:gd name="T6" fmla="*/ 6496334 w 9144000"/>
              <a:gd name="T7" fmla="*/ 3438691 h 6858000"/>
              <a:gd name="T8" fmla="*/ 4647062 w 9144000"/>
              <a:gd name="T9" fmla="*/ 1589419 h 6858000"/>
              <a:gd name="T10" fmla="*/ 0 w 9144000"/>
              <a:gd name="T11" fmla="*/ 0 h 6858000"/>
              <a:gd name="T12" fmla="*/ 9144000 w 9144000"/>
              <a:gd name="T13" fmla="*/ 0 h 6858000"/>
              <a:gd name="T14" fmla="*/ 9144000 w 9144000"/>
              <a:gd name="T15" fmla="*/ 6858000 h 6858000"/>
              <a:gd name="T16" fmla="*/ 0 w 9144000"/>
              <a:gd name="T17" fmla="*/ 6858000 h 6858000"/>
              <a:gd name="T18" fmla="*/ 0 w 9144000"/>
              <a:gd name="T1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44000" h="6858000">
                <a:moveTo>
                  <a:pt x="4647062" y="1589419"/>
                </a:moveTo>
                <a:cubicBezTo>
                  <a:pt x="3625737" y="1589419"/>
                  <a:pt x="2797790" y="2417366"/>
                  <a:pt x="2797790" y="3438691"/>
                </a:cubicBezTo>
                <a:cubicBezTo>
                  <a:pt x="2797790" y="4460016"/>
                  <a:pt x="3625737" y="5287963"/>
                  <a:pt x="4647062" y="5287963"/>
                </a:cubicBezTo>
                <a:cubicBezTo>
                  <a:pt x="5668387" y="5287963"/>
                  <a:pt x="6496334" y="4460016"/>
                  <a:pt x="6496334" y="3438691"/>
                </a:cubicBezTo>
                <a:cubicBezTo>
                  <a:pt x="6496334" y="2417366"/>
                  <a:pt x="5668387" y="1589419"/>
                  <a:pt x="4647062" y="158941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0" y="5137150"/>
            <a:ext cx="8355013" cy="13858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“Constituency”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784142" y="1572417"/>
            <a:ext cx="3712191" cy="371219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  <a:lumMod val="93000"/>
                  <a:lumOff val="7000"/>
                </a:schemeClr>
              </a:gs>
              <a:gs pos="43000">
                <a:schemeClr val="tx1">
                  <a:alpha val="0"/>
                  <a:lumMod val="95000"/>
                  <a:lumOff val="5000"/>
                </a:schemeClr>
              </a:gs>
              <a:gs pos="82000">
                <a:schemeClr val="tx1">
                  <a:lumMod val="95000"/>
                  <a:lumOff val="5000"/>
                  <a:alpha val="4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6333" y="2105025"/>
            <a:ext cx="2540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dirty="0">
                <a:latin typeface="+mj-lt"/>
                <a:cs typeface="+mn-cs"/>
              </a:rPr>
              <a:t>40%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1233" y="3472047"/>
            <a:ext cx="2870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dirty="0">
                <a:latin typeface="+mj-lt"/>
                <a:cs typeface="+mn-cs"/>
              </a:rPr>
              <a:t>2.5b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142" y="2767012"/>
            <a:ext cx="2540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dirty="0">
                <a:latin typeface="+mj-lt"/>
                <a:cs typeface="+mn-cs"/>
              </a:rPr>
              <a:t>180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393701" y="239715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en-US" sz="4400" smtClean="0"/>
              <a:t>Ericsson</a:t>
            </a:r>
            <a:endParaRPr lang="en-US" sz="4400" dirty="0"/>
          </a:p>
        </p:txBody>
      </p:sp>
      <p:pic>
        <p:nvPicPr>
          <p:cNvPr id="2" name="Econ20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0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0204E-6 L 1.15191 3.80204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ikkka\AppData\Local\Microsoft\Windows\Temporary Internet Files\Content.IE5\8EW0F5WA\Rio - Ocean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483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Established 2004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  </a:t>
            </a:r>
            <a:r>
              <a:rPr lang="en-US" dirty="0">
                <a:solidFill>
                  <a:schemeClr val="bg1"/>
                </a:solidFill>
              </a:rPr>
              <a:t>2005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2006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Vulnerability Management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Incident Response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Corporate group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Finland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Co-op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Ericsson PSIRT</a:t>
            </a:r>
          </a:p>
        </p:txBody>
      </p:sp>
      <p:pic>
        <p:nvPicPr>
          <p:cNvPr id="4" name="Econ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Setting the scene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Logo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28" y="430528"/>
            <a:ext cx="1027112" cy="9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mikkka\AppData\Local\Microsoft\Windows\Temporary Internet Files\Content.IE5\L1KTRAL4\9A_pp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14" y="4454"/>
            <a:ext cx="10371341" cy="691422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-914400" y="-297712"/>
            <a:ext cx="10728251" cy="7325833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scene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eeform 3"/>
          <p:cNvSpPr>
            <a:spLocks noChangeAspect="1" noEditPoints="1"/>
          </p:cNvSpPr>
          <p:nvPr/>
        </p:nvSpPr>
        <p:spPr bwMode="auto">
          <a:xfrm>
            <a:off x="1213159" y="2828629"/>
            <a:ext cx="1800225" cy="1073150"/>
          </a:xfrm>
          <a:custGeom>
            <a:avLst/>
            <a:gdLst>
              <a:gd name="T0" fmla="*/ 2147483647 w 480"/>
              <a:gd name="T1" fmla="*/ 2147483647 h 286"/>
              <a:gd name="T2" fmla="*/ 2147483647 w 480"/>
              <a:gd name="T3" fmla="*/ 2147483647 h 286"/>
              <a:gd name="T4" fmla="*/ 2147483647 w 480"/>
              <a:gd name="T5" fmla="*/ 2147483647 h 286"/>
              <a:gd name="T6" fmla="*/ 2147483647 w 480"/>
              <a:gd name="T7" fmla="*/ 2147483647 h 286"/>
              <a:gd name="T8" fmla="*/ 2147483647 w 480"/>
              <a:gd name="T9" fmla="*/ 2147483647 h 286"/>
              <a:gd name="T10" fmla="*/ 2147483647 w 480"/>
              <a:gd name="T11" fmla="*/ 2147483647 h 286"/>
              <a:gd name="T12" fmla="*/ 2147483647 w 480"/>
              <a:gd name="T13" fmla="*/ 2147483647 h 286"/>
              <a:gd name="T14" fmla="*/ 2147483647 w 480"/>
              <a:gd name="T15" fmla="*/ 2147483647 h 286"/>
              <a:gd name="T16" fmla="*/ 2147483647 w 480"/>
              <a:gd name="T17" fmla="*/ 2147483647 h 286"/>
              <a:gd name="T18" fmla="*/ 2147483647 w 480"/>
              <a:gd name="T19" fmla="*/ 2147483647 h 286"/>
              <a:gd name="T20" fmla="*/ 2147483647 w 480"/>
              <a:gd name="T21" fmla="*/ 2147483647 h 286"/>
              <a:gd name="T22" fmla="*/ 2147483647 w 480"/>
              <a:gd name="T23" fmla="*/ 2147483647 h 286"/>
              <a:gd name="T24" fmla="*/ 2147483647 w 480"/>
              <a:gd name="T25" fmla="*/ 2147483647 h 286"/>
              <a:gd name="T26" fmla="*/ 2147483647 w 480"/>
              <a:gd name="T27" fmla="*/ 2147483647 h 286"/>
              <a:gd name="T28" fmla="*/ 2147483647 w 480"/>
              <a:gd name="T29" fmla="*/ 2147483647 h 286"/>
              <a:gd name="T30" fmla="*/ 2147483647 w 480"/>
              <a:gd name="T31" fmla="*/ 2147483647 h 286"/>
              <a:gd name="T32" fmla="*/ 2147483647 w 480"/>
              <a:gd name="T33" fmla="*/ 2147483647 h 286"/>
              <a:gd name="T34" fmla="*/ 0 w 480"/>
              <a:gd name="T35" fmla="*/ 2147483647 h 286"/>
              <a:gd name="T36" fmla="*/ 2147483647 w 480"/>
              <a:gd name="T37" fmla="*/ 2147483647 h 286"/>
              <a:gd name="T38" fmla="*/ 2147483647 w 480"/>
              <a:gd name="T39" fmla="*/ 2147483647 h 286"/>
              <a:gd name="T40" fmla="*/ 2147483647 w 480"/>
              <a:gd name="T41" fmla="*/ 2147483647 h 286"/>
              <a:gd name="T42" fmla="*/ 2147483647 w 480"/>
              <a:gd name="T43" fmla="*/ 2147483647 h 286"/>
              <a:gd name="T44" fmla="*/ 2147483647 w 480"/>
              <a:gd name="T45" fmla="*/ 2147483647 h 286"/>
              <a:gd name="T46" fmla="*/ 2147483647 w 480"/>
              <a:gd name="T47" fmla="*/ 2147483647 h 286"/>
              <a:gd name="T48" fmla="*/ 2147483647 w 480"/>
              <a:gd name="T49" fmla="*/ 2147483647 h 286"/>
              <a:gd name="T50" fmla="*/ 2147483647 w 480"/>
              <a:gd name="T51" fmla="*/ 2147483647 h 286"/>
              <a:gd name="T52" fmla="*/ 2147483647 w 480"/>
              <a:gd name="T53" fmla="*/ 2147483647 h 286"/>
              <a:gd name="T54" fmla="*/ 2147483647 w 480"/>
              <a:gd name="T55" fmla="*/ 2147483647 h 286"/>
              <a:gd name="T56" fmla="*/ 2147483647 w 480"/>
              <a:gd name="T57" fmla="*/ 2147483647 h 286"/>
              <a:gd name="T58" fmla="*/ 2147483647 w 480"/>
              <a:gd name="T59" fmla="*/ 2147483647 h 286"/>
              <a:gd name="T60" fmla="*/ 2147483647 w 480"/>
              <a:gd name="T61" fmla="*/ 2147483647 h 286"/>
              <a:gd name="T62" fmla="*/ 2147483647 w 480"/>
              <a:gd name="T63" fmla="*/ 2147483647 h 286"/>
              <a:gd name="T64" fmla="*/ 2147483647 w 480"/>
              <a:gd name="T65" fmla="*/ 2147483647 h 286"/>
              <a:gd name="T66" fmla="*/ 2147483647 w 480"/>
              <a:gd name="T67" fmla="*/ 2147483647 h 286"/>
              <a:gd name="T68" fmla="*/ 2147483647 w 480"/>
              <a:gd name="T69" fmla="*/ 2147483647 h 286"/>
              <a:gd name="T70" fmla="*/ 2147483647 w 480"/>
              <a:gd name="T71" fmla="*/ 2147483647 h 286"/>
              <a:gd name="T72" fmla="*/ 2147483647 w 480"/>
              <a:gd name="T73" fmla="*/ 2147483647 h 286"/>
              <a:gd name="T74" fmla="*/ 2147483647 w 480"/>
              <a:gd name="T75" fmla="*/ 2147483647 h 286"/>
              <a:gd name="T76" fmla="*/ 2147483647 w 480"/>
              <a:gd name="T77" fmla="*/ 2147483647 h 286"/>
              <a:gd name="T78" fmla="*/ 2147483647 w 480"/>
              <a:gd name="T79" fmla="*/ 2147483647 h 286"/>
              <a:gd name="T80" fmla="*/ 2147483647 w 480"/>
              <a:gd name="T81" fmla="*/ 2147483647 h 286"/>
              <a:gd name="T82" fmla="*/ 2147483647 w 480"/>
              <a:gd name="T83" fmla="*/ 2147483647 h 286"/>
              <a:gd name="T84" fmla="*/ 2147483647 w 480"/>
              <a:gd name="T85" fmla="*/ 2147483647 h 286"/>
              <a:gd name="T86" fmla="*/ 2147483647 w 480"/>
              <a:gd name="T87" fmla="*/ 2147483647 h 286"/>
              <a:gd name="T88" fmla="*/ 2147483647 w 480"/>
              <a:gd name="T89" fmla="*/ 2147483647 h 286"/>
              <a:gd name="T90" fmla="*/ 2147483647 w 480"/>
              <a:gd name="T91" fmla="*/ 2147483647 h 286"/>
              <a:gd name="T92" fmla="*/ 2147483647 w 480"/>
              <a:gd name="T93" fmla="*/ 2147483647 h 286"/>
              <a:gd name="T94" fmla="*/ 2147483647 w 480"/>
              <a:gd name="T95" fmla="*/ 2147483647 h 286"/>
              <a:gd name="T96" fmla="*/ 2147483647 w 480"/>
              <a:gd name="T97" fmla="*/ 2147483647 h 286"/>
              <a:gd name="T98" fmla="*/ 2147483647 w 480"/>
              <a:gd name="T99" fmla="*/ 2147483647 h 286"/>
              <a:gd name="T100" fmla="*/ 2147483647 w 480"/>
              <a:gd name="T101" fmla="*/ 2147483647 h 28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80" h="286">
                <a:moveTo>
                  <a:pt x="396" y="179"/>
                </a:moveTo>
                <a:cubicBezTo>
                  <a:pt x="393" y="179"/>
                  <a:pt x="390" y="181"/>
                  <a:pt x="390" y="185"/>
                </a:cubicBezTo>
                <a:cubicBezTo>
                  <a:pt x="390" y="214"/>
                  <a:pt x="390" y="214"/>
                  <a:pt x="390" y="214"/>
                </a:cubicBezTo>
                <a:cubicBezTo>
                  <a:pt x="390" y="217"/>
                  <a:pt x="393" y="220"/>
                  <a:pt x="396" y="220"/>
                </a:cubicBezTo>
                <a:cubicBezTo>
                  <a:pt x="425" y="220"/>
                  <a:pt x="425" y="220"/>
                  <a:pt x="425" y="220"/>
                </a:cubicBezTo>
                <a:cubicBezTo>
                  <a:pt x="429" y="220"/>
                  <a:pt x="431" y="217"/>
                  <a:pt x="431" y="214"/>
                </a:cubicBezTo>
                <a:cubicBezTo>
                  <a:pt x="431" y="185"/>
                  <a:pt x="431" y="185"/>
                  <a:pt x="431" y="185"/>
                </a:cubicBezTo>
                <a:cubicBezTo>
                  <a:pt x="431" y="181"/>
                  <a:pt x="429" y="179"/>
                  <a:pt x="425" y="179"/>
                </a:cubicBezTo>
                <a:lnTo>
                  <a:pt x="396" y="179"/>
                </a:lnTo>
                <a:close/>
                <a:moveTo>
                  <a:pt x="339" y="179"/>
                </a:moveTo>
                <a:cubicBezTo>
                  <a:pt x="336" y="179"/>
                  <a:pt x="333" y="181"/>
                  <a:pt x="333" y="185"/>
                </a:cubicBezTo>
                <a:cubicBezTo>
                  <a:pt x="333" y="214"/>
                  <a:pt x="333" y="214"/>
                  <a:pt x="333" y="214"/>
                </a:cubicBezTo>
                <a:cubicBezTo>
                  <a:pt x="333" y="217"/>
                  <a:pt x="336" y="220"/>
                  <a:pt x="339" y="220"/>
                </a:cubicBezTo>
                <a:cubicBezTo>
                  <a:pt x="369" y="220"/>
                  <a:pt x="369" y="220"/>
                  <a:pt x="369" y="220"/>
                </a:cubicBezTo>
                <a:cubicBezTo>
                  <a:pt x="372" y="220"/>
                  <a:pt x="374" y="217"/>
                  <a:pt x="374" y="214"/>
                </a:cubicBezTo>
                <a:cubicBezTo>
                  <a:pt x="374" y="185"/>
                  <a:pt x="374" y="185"/>
                  <a:pt x="374" y="185"/>
                </a:cubicBezTo>
                <a:cubicBezTo>
                  <a:pt x="374" y="181"/>
                  <a:pt x="372" y="179"/>
                  <a:pt x="369" y="179"/>
                </a:cubicBezTo>
                <a:lnTo>
                  <a:pt x="339" y="179"/>
                </a:lnTo>
                <a:close/>
                <a:moveTo>
                  <a:pt x="472" y="152"/>
                </a:moveTo>
                <a:cubicBezTo>
                  <a:pt x="477" y="152"/>
                  <a:pt x="480" y="148"/>
                  <a:pt x="480" y="144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80" y="84"/>
                  <a:pt x="472" y="80"/>
                  <a:pt x="471" y="79"/>
                </a:cubicBezTo>
                <a:cubicBezTo>
                  <a:pt x="329" y="2"/>
                  <a:pt x="329" y="2"/>
                  <a:pt x="329" y="2"/>
                </a:cubicBezTo>
                <a:cubicBezTo>
                  <a:pt x="328" y="2"/>
                  <a:pt x="327" y="1"/>
                  <a:pt x="325" y="1"/>
                </a:cubicBezTo>
                <a:cubicBezTo>
                  <a:pt x="324" y="1"/>
                  <a:pt x="319" y="1"/>
                  <a:pt x="315" y="5"/>
                </a:cubicBezTo>
                <a:cubicBezTo>
                  <a:pt x="313" y="7"/>
                  <a:pt x="311" y="10"/>
                  <a:pt x="311" y="14"/>
                </a:cubicBezTo>
                <a:cubicBezTo>
                  <a:pt x="311" y="74"/>
                  <a:pt x="311" y="74"/>
                  <a:pt x="311" y="74"/>
                </a:cubicBezTo>
                <a:cubicBezTo>
                  <a:pt x="173" y="2"/>
                  <a:pt x="173" y="2"/>
                  <a:pt x="173" y="2"/>
                </a:cubicBezTo>
                <a:cubicBezTo>
                  <a:pt x="172" y="2"/>
                  <a:pt x="171" y="2"/>
                  <a:pt x="171" y="2"/>
                </a:cubicBezTo>
                <a:cubicBezTo>
                  <a:pt x="169" y="1"/>
                  <a:pt x="164" y="0"/>
                  <a:pt x="159" y="4"/>
                </a:cubicBezTo>
                <a:cubicBezTo>
                  <a:pt x="157" y="6"/>
                  <a:pt x="155" y="10"/>
                  <a:pt x="155" y="14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6" y="2"/>
                </a:cubicBezTo>
                <a:cubicBezTo>
                  <a:pt x="15" y="1"/>
                  <a:pt x="9" y="0"/>
                  <a:pt x="5" y="4"/>
                </a:cubicBezTo>
                <a:cubicBezTo>
                  <a:pt x="2" y="6"/>
                  <a:pt x="0" y="10"/>
                  <a:pt x="0" y="14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81"/>
                  <a:pt x="6" y="286"/>
                  <a:pt x="13" y="286"/>
                </a:cubicBezTo>
                <a:cubicBezTo>
                  <a:pt x="467" y="286"/>
                  <a:pt x="467" y="286"/>
                  <a:pt x="467" y="286"/>
                </a:cubicBezTo>
                <a:cubicBezTo>
                  <a:pt x="474" y="286"/>
                  <a:pt x="480" y="281"/>
                  <a:pt x="480" y="273"/>
                </a:cubicBezTo>
                <a:cubicBezTo>
                  <a:pt x="480" y="176"/>
                  <a:pt x="480" y="176"/>
                  <a:pt x="480" y="176"/>
                </a:cubicBezTo>
                <a:cubicBezTo>
                  <a:pt x="480" y="171"/>
                  <a:pt x="477" y="168"/>
                  <a:pt x="472" y="168"/>
                </a:cubicBezTo>
                <a:cubicBezTo>
                  <a:pt x="468" y="168"/>
                  <a:pt x="464" y="171"/>
                  <a:pt x="464" y="176"/>
                </a:cubicBezTo>
                <a:cubicBezTo>
                  <a:pt x="464" y="270"/>
                  <a:pt x="464" y="270"/>
                  <a:pt x="464" y="270"/>
                </a:cubicBezTo>
                <a:cubicBezTo>
                  <a:pt x="16" y="270"/>
                  <a:pt x="16" y="270"/>
                  <a:pt x="16" y="270"/>
                </a:cubicBezTo>
                <a:cubicBezTo>
                  <a:pt x="16" y="20"/>
                  <a:pt x="16" y="20"/>
                  <a:pt x="16" y="20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62" y="95"/>
                  <a:pt x="165" y="95"/>
                  <a:pt x="167" y="94"/>
                </a:cubicBezTo>
                <a:cubicBezTo>
                  <a:pt x="170" y="92"/>
                  <a:pt x="171" y="90"/>
                  <a:pt x="171" y="87"/>
                </a:cubicBezTo>
                <a:cubicBezTo>
                  <a:pt x="171" y="19"/>
                  <a:pt x="171" y="19"/>
                  <a:pt x="171" y="19"/>
                </a:cubicBezTo>
                <a:cubicBezTo>
                  <a:pt x="316" y="94"/>
                  <a:pt x="316" y="94"/>
                  <a:pt x="316" y="94"/>
                </a:cubicBezTo>
                <a:cubicBezTo>
                  <a:pt x="318" y="95"/>
                  <a:pt x="321" y="95"/>
                  <a:pt x="323" y="94"/>
                </a:cubicBezTo>
                <a:cubicBezTo>
                  <a:pt x="326" y="92"/>
                  <a:pt x="327" y="90"/>
                  <a:pt x="327" y="87"/>
                </a:cubicBezTo>
                <a:cubicBezTo>
                  <a:pt x="327" y="20"/>
                  <a:pt x="327" y="20"/>
                  <a:pt x="327" y="20"/>
                </a:cubicBezTo>
                <a:cubicBezTo>
                  <a:pt x="463" y="93"/>
                  <a:pt x="463" y="93"/>
                  <a:pt x="463" y="93"/>
                </a:cubicBezTo>
                <a:cubicBezTo>
                  <a:pt x="463" y="93"/>
                  <a:pt x="464" y="94"/>
                  <a:pt x="464" y="95"/>
                </a:cubicBezTo>
                <a:cubicBezTo>
                  <a:pt x="464" y="144"/>
                  <a:pt x="464" y="144"/>
                  <a:pt x="464" y="144"/>
                </a:cubicBezTo>
                <a:cubicBezTo>
                  <a:pt x="464" y="148"/>
                  <a:pt x="468" y="152"/>
                  <a:pt x="472" y="152"/>
                </a:cubicBezTo>
                <a:close/>
                <a:moveTo>
                  <a:pt x="282" y="179"/>
                </a:moveTo>
                <a:cubicBezTo>
                  <a:pt x="279" y="179"/>
                  <a:pt x="276" y="181"/>
                  <a:pt x="276" y="185"/>
                </a:cubicBezTo>
                <a:cubicBezTo>
                  <a:pt x="276" y="214"/>
                  <a:pt x="276" y="214"/>
                  <a:pt x="276" y="214"/>
                </a:cubicBezTo>
                <a:cubicBezTo>
                  <a:pt x="276" y="217"/>
                  <a:pt x="279" y="220"/>
                  <a:pt x="282" y="220"/>
                </a:cubicBezTo>
                <a:cubicBezTo>
                  <a:pt x="312" y="220"/>
                  <a:pt x="312" y="220"/>
                  <a:pt x="312" y="220"/>
                </a:cubicBezTo>
                <a:cubicBezTo>
                  <a:pt x="315" y="220"/>
                  <a:pt x="318" y="217"/>
                  <a:pt x="318" y="214"/>
                </a:cubicBezTo>
                <a:cubicBezTo>
                  <a:pt x="318" y="185"/>
                  <a:pt x="318" y="185"/>
                  <a:pt x="318" y="185"/>
                </a:cubicBezTo>
                <a:cubicBezTo>
                  <a:pt x="318" y="181"/>
                  <a:pt x="315" y="179"/>
                  <a:pt x="312" y="179"/>
                </a:cubicBezTo>
                <a:lnTo>
                  <a:pt x="282" y="179"/>
                </a:lnTo>
                <a:close/>
                <a:moveTo>
                  <a:pt x="226" y="179"/>
                </a:moveTo>
                <a:cubicBezTo>
                  <a:pt x="222" y="179"/>
                  <a:pt x="220" y="181"/>
                  <a:pt x="220" y="185"/>
                </a:cubicBezTo>
                <a:cubicBezTo>
                  <a:pt x="220" y="214"/>
                  <a:pt x="220" y="214"/>
                  <a:pt x="220" y="214"/>
                </a:cubicBezTo>
                <a:cubicBezTo>
                  <a:pt x="220" y="217"/>
                  <a:pt x="222" y="220"/>
                  <a:pt x="226" y="220"/>
                </a:cubicBezTo>
                <a:cubicBezTo>
                  <a:pt x="255" y="220"/>
                  <a:pt x="255" y="220"/>
                  <a:pt x="255" y="220"/>
                </a:cubicBezTo>
                <a:cubicBezTo>
                  <a:pt x="258" y="220"/>
                  <a:pt x="261" y="217"/>
                  <a:pt x="261" y="214"/>
                </a:cubicBezTo>
                <a:cubicBezTo>
                  <a:pt x="261" y="185"/>
                  <a:pt x="261" y="185"/>
                  <a:pt x="261" y="185"/>
                </a:cubicBezTo>
                <a:cubicBezTo>
                  <a:pt x="261" y="181"/>
                  <a:pt x="258" y="179"/>
                  <a:pt x="255" y="179"/>
                </a:cubicBezTo>
                <a:lnTo>
                  <a:pt x="226" y="179"/>
                </a:lnTo>
                <a:close/>
                <a:moveTo>
                  <a:pt x="112" y="179"/>
                </a:moveTo>
                <a:cubicBezTo>
                  <a:pt x="109" y="179"/>
                  <a:pt x="106" y="181"/>
                  <a:pt x="106" y="185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06" y="217"/>
                  <a:pt x="109" y="220"/>
                  <a:pt x="112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5" y="220"/>
                  <a:pt x="147" y="217"/>
                  <a:pt x="147" y="214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1"/>
                  <a:pt x="145" y="179"/>
                  <a:pt x="142" y="179"/>
                </a:cubicBezTo>
                <a:lnTo>
                  <a:pt x="112" y="179"/>
                </a:lnTo>
                <a:close/>
                <a:moveTo>
                  <a:pt x="55" y="179"/>
                </a:moveTo>
                <a:cubicBezTo>
                  <a:pt x="52" y="179"/>
                  <a:pt x="49" y="181"/>
                  <a:pt x="49" y="185"/>
                </a:cubicBezTo>
                <a:cubicBezTo>
                  <a:pt x="49" y="214"/>
                  <a:pt x="49" y="214"/>
                  <a:pt x="49" y="214"/>
                </a:cubicBezTo>
                <a:cubicBezTo>
                  <a:pt x="49" y="217"/>
                  <a:pt x="52" y="220"/>
                  <a:pt x="55" y="220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88" y="220"/>
                  <a:pt x="91" y="217"/>
                  <a:pt x="91" y="214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1"/>
                  <a:pt x="88" y="179"/>
                  <a:pt x="85" y="179"/>
                </a:cubicBezTo>
                <a:lnTo>
                  <a:pt x="55" y="179"/>
                </a:lnTo>
                <a:close/>
                <a:moveTo>
                  <a:pt x="169" y="179"/>
                </a:moveTo>
                <a:cubicBezTo>
                  <a:pt x="166" y="179"/>
                  <a:pt x="163" y="181"/>
                  <a:pt x="163" y="185"/>
                </a:cubicBezTo>
                <a:cubicBezTo>
                  <a:pt x="163" y="214"/>
                  <a:pt x="163" y="214"/>
                  <a:pt x="163" y="214"/>
                </a:cubicBezTo>
                <a:cubicBezTo>
                  <a:pt x="163" y="217"/>
                  <a:pt x="166" y="220"/>
                  <a:pt x="169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202" y="220"/>
                  <a:pt x="204" y="217"/>
                  <a:pt x="204" y="2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1"/>
                  <a:pt x="202" y="179"/>
                  <a:pt x="198" y="179"/>
                </a:cubicBezTo>
                <a:lnTo>
                  <a:pt x="169" y="179"/>
                </a:lnTo>
                <a:close/>
              </a:path>
            </a:pathLst>
          </a:custGeom>
          <a:solidFill>
            <a:srgbClr val="002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ABB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srgbClr val="0028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918" y="3886698"/>
            <a:ext cx="814705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A9D4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prstClr val="blac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85F"/>
                </a:solidFill>
              </a:rPr>
              <a:t>E///</a:t>
            </a:r>
            <a:endParaRPr lang="en-US" sz="2400" dirty="0">
              <a:solidFill>
                <a:srgbClr val="00285F"/>
              </a:solidFill>
            </a:endParaRPr>
          </a:p>
        </p:txBody>
      </p:sp>
      <p:sp>
        <p:nvSpPr>
          <p:cNvPr id="6" name="Freeform 3"/>
          <p:cNvSpPr>
            <a:spLocks noChangeAspect="1" noEditPoints="1"/>
          </p:cNvSpPr>
          <p:nvPr/>
        </p:nvSpPr>
        <p:spPr bwMode="auto">
          <a:xfrm>
            <a:off x="3458248" y="4429938"/>
            <a:ext cx="1979077" cy="1062006"/>
          </a:xfrm>
          <a:custGeom>
            <a:avLst/>
            <a:gdLst>
              <a:gd name="T0" fmla="*/ 2147483647 w 671"/>
              <a:gd name="T1" fmla="*/ 2147483647 h 360"/>
              <a:gd name="T2" fmla="*/ 2147483647 w 671"/>
              <a:gd name="T3" fmla="*/ 2147483647 h 360"/>
              <a:gd name="T4" fmla="*/ 2147483647 w 671"/>
              <a:gd name="T5" fmla="*/ 2147483647 h 360"/>
              <a:gd name="T6" fmla="*/ 2147483647 w 671"/>
              <a:gd name="T7" fmla="*/ 2147483647 h 360"/>
              <a:gd name="T8" fmla="*/ 2147483647 w 671"/>
              <a:gd name="T9" fmla="*/ 2147483647 h 360"/>
              <a:gd name="T10" fmla="*/ 2147483647 w 671"/>
              <a:gd name="T11" fmla="*/ 2147483647 h 360"/>
              <a:gd name="T12" fmla="*/ 2147483647 w 671"/>
              <a:gd name="T13" fmla="*/ 2147483647 h 360"/>
              <a:gd name="T14" fmla="*/ 2147483647 w 671"/>
              <a:gd name="T15" fmla="*/ 2147483647 h 360"/>
              <a:gd name="T16" fmla="*/ 2147483647 w 671"/>
              <a:gd name="T17" fmla="*/ 2147483647 h 360"/>
              <a:gd name="T18" fmla="*/ 2147483647 w 671"/>
              <a:gd name="T19" fmla="*/ 2147483647 h 360"/>
              <a:gd name="T20" fmla="*/ 2147483647 w 671"/>
              <a:gd name="T21" fmla="*/ 2147483647 h 360"/>
              <a:gd name="T22" fmla="*/ 2147483647 w 671"/>
              <a:gd name="T23" fmla="*/ 2147483647 h 360"/>
              <a:gd name="T24" fmla="*/ 2147483647 w 671"/>
              <a:gd name="T25" fmla="*/ 2147483647 h 360"/>
              <a:gd name="T26" fmla="*/ 2147483647 w 671"/>
              <a:gd name="T27" fmla="*/ 2147483647 h 360"/>
              <a:gd name="T28" fmla="*/ 2147483647 w 671"/>
              <a:gd name="T29" fmla="*/ 2147483647 h 360"/>
              <a:gd name="T30" fmla="*/ 2147483647 w 671"/>
              <a:gd name="T31" fmla="*/ 2147483647 h 360"/>
              <a:gd name="T32" fmla="*/ 2147483647 w 671"/>
              <a:gd name="T33" fmla="*/ 2147483647 h 360"/>
              <a:gd name="T34" fmla="*/ 2147483647 w 671"/>
              <a:gd name="T35" fmla="*/ 2147483647 h 360"/>
              <a:gd name="T36" fmla="*/ 2147483647 w 671"/>
              <a:gd name="T37" fmla="*/ 2147483647 h 360"/>
              <a:gd name="T38" fmla="*/ 2147483647 w 671"/>
              <a:gd name="T39" fmla="*/ 2147483647 h 360"/>
              <a:gd name="T40" fmla="*/ 2147483647 w 671"/>
              <a:gd name="T41" fmla="*/ 2147483647 h 360"/>
              <a:gd name="T42" fmla="*/ 2147483647 w 671"/>
              <a:gd name="T43" fmla="*/ 2147483647 h 360"/>
              <a:gd name="T44" fmla="*/ 2147483647 w 671"/>
              <a:gd name="T45" fmla="*/ 2147483647 h 360"/>
              <a:gd name="T46" fmla="*/ 2147483647 w 671"/>
              <a:gd name="T47" fmla="*/ 2147483647 h 360"/>
              <a:gd name="T48" fmla="*/ 2147483647 w 671"/>
              <a:gd name="T49" fmla="*/ 2147483647 h 360"/>
              <a:gd name="T50" fmla="*/ 2147483647 w 671"/>
              <a:gd name="T51" fmla="*/ 2147483647 h 360"/>
              <a:gd name="T52" fmla="*/ 2147483647 w 671"/>
              <a:gd name="T53" fmla="*/ 2147483647 h 360"/>
              <a:gd name="T54" fmla="*/ 2147483647 w 671"/>
              <a:gd name="T55" fmla="*/ 2147483647 h 360"/>
              <a:gd name="T56" fmla="*/ 2147483647 w 671"/>
              <a:gd name="T57" fmla="*/ 2147483647 h 360"/>
              <a:gd name="T58" fmla="*/ 2147483647 w 671"/>
              <a:gd name="T59" fmla="*/ 2147483647 h 360"/>
              <a:gd name="T60" fmla="*/ 2147483647 w 671"/>
              <a:gd name="T61" fmla="*/ 2147483647 h 360"/>
              <a:gd name="T62" fmla="*/ 2147483647 w 671"/>
              <a:gd name="T63" fmla="*/ 2147483647 h 360"/>
              <a:gd name="T64" fmla="*/ 2147483647 w 671"/>
              <a:gd name="T65" fmla="*/ 2147483647 h 360"/>
              <a:gd name="T66" fmla="*/ 2147483647 w 671"/>
              <a:gd name="T67" fmla="*/ 2147483647 h 360"/>
              <a:gd name="T68" fmla="*/ 2147483647 w 671"/>
              <a:gd name="T69" fmla="*/ 2147483647 h 360"/>
              <a:gd name="T70" fmla="*/ 2147483647 w 671"/>
              <a:gd name="T71" fmla="*/ 2147483647 h 360"/>
              <a:gd name="T72" fmla="*/ 2147483647 w 671"/>
              <a:gd name="T73" fmla="*/ 2147483647 h 360"/>
              <a:gd name="T74" fmla="*/ 2147483647 w 671"/>
              <a:gd name="T75" fmla="*/ 2147483647 h 360"/>
              <a:gd name="T76" fmla="*/ 2147483647 w 671"/>
              <a:gd name="T77" fmla="*/ 2147483647 h 360"/>
              <a:gd name="T78" fmla="*/ 2147483647 w 671"/>
              <a:gd name="T79" fmla="*/ 2147483647 h 360"/>
              <a:gd name="T80" fmla="*/ 2147483647 w 671"/>
              <a:gd name="T81" fmla="*/ 2147483647 h 360"/>
              <a:gd name="T82" fmla="*/ 2147483647 w 671"/>
              <a:gd name="T83" fmla="*/ 2147483647 h 360"/>
              <a:gd name="T84" fmla="*/ 2147483647 w 671"/>
              <a:gd name="T85" fmla="*/ 2147483647 h 360"/>
              <a:gd name="T86" fmla="*/ 2147483647 w 671"/>
              <a:gd name="T87" fmla="*/ 2147483647 h 360"/>
              <a:gd name="T88" fmla="*/ 2147483647 w 671"/>
              <a:gd name="T89" fmla="*/ 2147483647 h 360"/>
              <a:gd name="T90" fmla="*/ 2147483647 w 671"/>
              <a:gd name="T91" fmla="*/ 2147483647 h 360"/>
              <a:gd name="T92" fmla="*/ 2147483647 w 671"/>
              <a:gd name="T93" fmla="*/ 2147483647 h 360"/>
              <a:gd name="T94" fmla="*/ 2147483647 w 671"/>
              <a:gd name="T95" fmla="*/ 2147483647 h 360"/>
              <a:gd name="T96" fmla="*/ 2147483647 w 671"/>
              <a:gd name="T97" fmla="*/ 2147483647 h 360"/>
              <a:gd name="T98" fmla="*/ 2147483647 w 671"/>
              <a:gd name="T99" fmla="*/ 2147483647 h 360"/>
              <a:gd name="T100" fmla="*/ 2147483647 w 671"/>
              <a:gd name="T101" fmla="*/ 2147483647 h 3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71" h="360">
                <a:moveTo>
                  <a:pt x="663" y="88"/>
                </a:moveTo>
                <a:cubicBezTo>
                  <a:pt x="667" y="88"/>
                  <a:pt x="671" y="85"/>
                  <a:pt x="671" y="80"/>
                </a:cubicBezTo>
                <a:cubicBezTo>
                  <a:pt x="671" y="68"/>
                  <a:pt x="671" y="68"/>
                  <a:pt x="671" y="68"/>
                </a:cubicBezTo>
                <a:cubicBezTo>
                  <a:pt x="671" y="47"/>
                  <a:pt x="650" y="41"/>
                  <a:pt x="643" y="38"/>
                </a:cubicBezTo>
                <a:cubicBezTo>
                  <a:pt x="635" y="35"/>
                  <a:pt x="547" y="0"/>
                  <a:pt x="339" y="0"/>
                </a:cubicBezTo>
                <a:cubicBezTo>
                  <a:pt x="130" y="0"/>
                  <a:pt x="35" y="35"/>
                  <a:pt x="28" y="38"/>
                </a:cubicBezTo>
                <a:cubicBezTo>
                  <a:pt x="9" y="44"/>
                  <a:pt x="0" y="54"/>
                  <a:pt x="0" y="68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93"/>
                  <a:pt x="12" y="306"/>
                  <a:pt x="30" y="306"/>
                </a:cubicBezTo>
                <a:cubicBezTo>
                  <a:pt x="36" y="306"/>
                  <a:pt x="43" y="304"/>
                  <a:pt x="54" y="302"/>
                </a:cubicBezTo>
                <a:cubicBezTo>
                  <a:pt x="59" y="300"/>
                  <a:pt x="65" y="299"/>
                  <a:pt x="72" y="297"/>
                </a:cubicBezTo>
                <a:cubicBezTo>
                  <a:pt x="72" y="341"/>
                  <a:pt x="72" y="341"/>
                  <a:pt x="72" y="341"/>
                </a:cubicBezTo>
                <a:cubicBezTo>
                  <a:pt x="72" y="349"/>
                  <a:pt x="79" y="358"/>
                  <a:pt x="90" y="358"/>
                </a:cubicBezTo>
                <a:cubicBezTo>
                  <a:pt x="208" y="358"/>
                  <a:pt x="208" y="358"/>
                  <a:pt x="208" y="358"/>
                </a:cubicBezTo>
                <a:cubicBezTo>
                  <a:pt x="216" y="358"/>
                  <a:pt x="225" y="352"/>
                  <a:pt x="225" y="341"/>
                </a:cubicBezTo>
                <a:cubicBezTo>
                  <a:pt x="225" y="286"/>
                  <a:pt x="225" y="286"/>
                  <a:pt x="225" y="286"/>
                </a:cubicBezTo>
                <a:cubicBezTo>
                  <a:pt x="225" y="282"/>
                  <a:pt x="225" y="278"/>
                  <a:pt x="224" y="275"/>
                </a:cubicBezTo>
                <a:cubicBezTo>
                  <a:pt x="233" y="274"/>
                  <a:pt x="246" y="273"/>
                  <a:pt x="260" y="272"/>
                </a:cubicBezTo>
                <a:cubicBezTo>
                  <a:pt x="259" y="277"/>
                  <a:pt x="258" y="281"/>
                  <a:pt x="258" y="286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8" y="349"/>
                  <a:pt x="264" y="358"/>
                  <a:pt x="276" y="358"/>
                </a:cubicBezTo>
                <a:cubicBezTo>
                  <a:pt x="394" y="358"/>
                  <a:pt x="394" y="358"/>
                  <a:pt x="394" y="358"/>
                </a:cubicBezTo>
                <a:cubicBezTo>
                  <a:pt x="402" y="358"/>
                  <a:pt x="411" y="352"/>
                  <a:pt x="411" y="341"/>
                </a:cubicBezTo>
                <a:cubicBezTo>
                  <a:pt x="411" y="286"/>
                  <a:pt x="411" y="286"/>
                  <a:pt x="411" y="286"/>
                </a:cubicBezTo>
                <a:cubicBezTo>
                  <a:pt x="411" y="281"/>
                  <a:pt x="410" y="277"/>
                  <a:pt x="409" y="272"/>
                </a:cubicBezTo>
                <a:cubicBezTo>
                  <a:pt x="424" y="273"/>
                  <a:pt x="437" y="274"/>
                  <a:pt x="446" y="275"/>
                </a:cubicBezTo>
                <a:cubicBezTo>
                  <a:pt x="445" y="279"/>
                  <a:pt x="444" y="283"/>
                  <a:pt x="444" y="288"/>
                </a:cubicBezTo>
                <a:cubicBezTo>
                  <a:pt x="444" y="342"/>
                  <a:pt x="444" y="342"/>
                  <a:pt x="444" y="342"/>
                </a:cubicBezTo>
                <a:cubicBezTo>
                  <a:pt x="444" y="351"/>
                  <a:pt x="450" y="360"/>
                  <a:pt x="462" y="360"/>
                </a:cubicBezTo>
                <a:cubicBezTo>
                  <a:pt x="580" y="360"/>
                  <a:pt x="580" y="360"/>
                  <a:pt x="580" y="360"/>
                </a:cubicBezTo>
                <a:cubicBezTo>
                  <a:pt x="588" y="360"/>
                  <a:pt x="597" y="354"/>
                  <a:pt x="597" y="342"/>
                </a:cubicBezTo>
                <a:cubicBezTo>
                  <a:pt x="597" y="298"/>
                  <a:pt x="597" y="298"/>
                  <a:pt x="597" y="298"/>
                </a:cubicBezTo>
                <a:cubicBezTo>
                  <a:pt x="603" y="299"/>
                  <a:pt x="608" y="300"/>
                  <a:pt x="612" y="301"/>
                </a:cubicBezTo>
                <a:cubicBezTo>
                  <a:pt x="626" y="304"/>
                  <a:pt x="633" y="306"/>
                  <a:pt x="640" y="306"/>
                </a:cubicBezTo>
                <a:cubicBezTo>
                  <a:pt x="658" y="306"/>
                  <a:pt x="671" y="293"/>
                  <a:pt x="671" y="275"/>
                </a:cubicBezTo>
                <a:cubicBezTo>
                  <a:pt x="671" y="112"/>
                  <a:pt x="671" y="112"/>
                  <a:pt x="671" y="112"/>
                </a:cubicBezTo>
                <a:cubicBezTo>
                  <a:pt x="671" y="107"/>
                  <a:pt x="667" y="104"/>
                  <a:pt x="663" y="104"/>
                </a:cubicBezTo>
                <a:cubicBezTo>
                  <a:pt x="658" y="104"/>
                  <a:pt x="655" y="107"/>
                  <a:pt x="655" y="112"/>
                </a:cubicBezTo>
                <a:cubicBezTo>
                  <a:pt x="655" y="275"/>
                  <a:pt x="655" y="275"/>
                  <a:pt x="655" y="275"/>
                </a:cubicBezTo>
                <a:cubicBezTo>
                  <a:pt x="655" y="280"/>
                  <a:pt x="653" y="290"/>
                  <a:pt x="640" y="290"/>
                </a:cubicBezTo>
                <a:cubicBezTo>
                  <a:pt x="635" y="290"/>
                  <a:pt x="628" y="288"/>
                  <a:pt x="615" y="285"/>
                </a:cubicBezTo>
                <a:cubicBezTo>
                  <a:pt x="610" y="284"/>
                  <a:pt x="604" y="283"/>
                  <a:pt x="597" y="281"/>
                </a:cubicBezTo>
                <a:cubicBezTo>
                  <a:pt x="594" y="258"/>
                  <a:pt x="579" y="243"/>
                  <a:pt x="565" y="235"/>
                </a:cubicBezTo>
                <a:cubicBezTo>
                  <a:pt x="576" y="223"/>
                  <a:pt x="583" y="208"/>
                  <a:pt x="583" y="191"/>
                </a:cubicBezTo>
                <a:cubicBezTo>
                  <a:pt x="583" y="157"/>
                  <a:pt x="555" y="129"/>
                  <a:pt x="521" y="129"/>
                </a:cubicBezTo>
                <a:cubicBezTo>
                  <a:pt x="486" y="129"/>
                  <a:pt x="458" y="157"/>
                  <a:pt x="458" y="191"/>
                </a:cubicBezTo>
                <a:cubicBezTo>
                  <a:pt x="458" y="208"/>
                  <a:pt x="465" y="223"/>
                  <a:pt x="476" y="235"/>
                </a:cubicBezTo>
                <a:cubicBezTo>
                  <a:pt x="467" y="240"/>
                  <a:pt x="458" y="248"/>
                  <a:pt x="452" y="259"/>
                </a:cubicBezTo>
                <a:cubicBezTo>
                  <a:pt x="443" y="258"/>
                  <a:pt x="423" y="257"/>
                  <a:pt x="403" y="256"/>
                </a:cubicBezTo>
                <a:cubicBezTo>
                  <a:pt x="397" y="246"/>
                  <a:pt x="388" y="238"/>
                  <a:pt x="380" y="233"/>
                </a:cubicBezTo>
                <a:cubicBezTo>
                  <a:pt x="391" y="222"/>
                  <a:pt x="397" y="207"/>
                  <a:pt x="397" y="190"/>
                </a:cubicBezTo>
                <a:cubicBezTo>
                  <a:pt x="397" y="155"/>
                  <a:pt x="369" y="127"/>
                  <a:pt x="335" y="127"/>
                </a:cubicBezTo>
                <a:cubicBezTo>
                  <a:pt x="300" y="127"/>
                  <a:pt x="272" y="155"/>
                  <a:pt x="272" y="190"/>
                </a:cubicBezTo>
                <a:cubicBezTo>
                  <a:pt x="272" y="207"/>
                  <a:pt x="279" y="222"/>
                  <a:pt x="290" y="233"/>
                </a:cubicBezTo>
                <a:cubicBezTo>
                  <a:pt x="282" y="238"/>
                  <a:pt x="273" y="246"/>
                  <a:pt x="266" y="256"/>
                </a:cubicBezTo>
                <a:cubicBezTo>
                  <a:pt x="247" y="257"/>
                  <a:pt x="228" y="258"/>
                  <a:pt x="219" y="259"/>
                </a:cubicBezTo>
                <a:cubicBezTo>
                  <a:pt x="212" y="247"/>
                  <a:pt x="203" y="239"/>
                  <a:pt x="194" y="233"/>
                </a:cubicBezTo>
                <a:cubicBezTo>
                  <a:pt x="205" y="222"/>
                  <a:pt x="211" y="206"/>
                  <a:pt x="211" y="190"/>
                </a:cubicBezTo>
                <a:cubicBezTo>
                  <a:pt x="211" y="155"/>
                  <a:pt x="183" y="127"/>
                  <a:pt x="149" y="127"/>
                </a:cubicBezTo>
                <a:cubicBezTo>
                  <a:pt x="114" y="127"/>
                  <a:pt x="86" y="155"/>
                  <a:pt x="86" y="190"/>
                </a:cubicBezTo>
                <a:cubicBezTo>
                  <a:pt x="86" y="207"/>
                  <a:pt x="93" y="222"/>
                  <a:pt x="104" y="233"/>
                </a:cubicBezTo>
                <a:cubicBezTo>
                  <a:pt x="90" y="242"/>
                  <a:pt x="75" y="257"/>
                  <a:pt x="73" y="281"/>
                </a:cubicBezTo>
                <a:cubicBezTo>
                  <a:pt x="63" y="283"/>
                  <a:pt x="56" y="285"/>
                  <a:pt x="50" y="286"/>
                </a:cubicBezTo>
                <a:cubicBezTo>
                  <a:pt x="40" y="288"/>
                  <a:pt x="34" y="290"/>
                  <a:pt x="30" y="290"/>
                </a:cubicBezTo>
                <a:cubicBezTo>
                  <a:pt x="20" y="290"/>
                  <a:pt x="16" y="282"/>
                  <a:pt x="16" y="275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4"/>
                  <a:pt x="18" y="58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3"/>
                  <a:pt x="129" y="16"/>
                  <a:pt x="339" y="16"/>
                </a:cubicBezTo>
                <a:cubicBezTo>
                  <a:pt x="548" y="16"/>
                  <a:pt x="636" y="53"/>
                  <a:pt x="637" y="53"/>
                </a:cubicBezTo>
                <a:cubicBezTo>
                  <a:pt x="637" y="53"/>
                  <a:pt x="637" y="53"/>
                  <a:pt x="638" y="53"/>
                </a:cubicBezTo>
                <a:cubicBezTo>
                  <a:pt x="653" y="58"/>
                  <a:pt x="655" y="64"/>
                  <a:pt x="655" y="68"/>
                </a:cubicBezTo>
                <a:cubicBezTo>
                  <a:pt x="655" y="80"/>
                  <a:pt x="655" y="80"/>
                  <a:pt x="655" y="80"/>
                </a:cubicBezTo>
                <a:cubicBezTo>
                  <a:pt x="655" y="85"/>
                  <a:pt x="658" y="88"/>
                  <a:pt x="663" y="88"/>
                </a:cubicBezTo>
                <a:close/>
                <a:moveTo>
                  <a:pt x="474" y="191"/>
                </a:moveTo>
                <a:cubicBezTo>
                  <a:pt x="474" y="166"/>
                  <a:pt x="495" y="145"/>
                  <a:pt x="521" y="145"/>
                </a:cubicBezTo>
                <a:cubicBezTo>
                  <a:pt x="546" y="145"/>
                  <a:pt x="567" y="166"/>
                  <a:pt x="567" y="191"/>
                </a:cubicBezTo>
                <a:cubicBezTo>
                  <a:pt x="567" y="217"/>
                  <a:pt x="546" y="238"/>
                  <a:pt x="521" y="238"/>
                </a:cubicBezTo>
                <a:cubicBezTo>
                  <a:pt x="495" y="238"/>
                  <a:pt x="474" y="217"/>
                  <a:pt x="474" y="191"/>
                </a:cubicBezTo>
                <a:close/>
                <a:moveTo>
                  <a:pt x="460" y="288"/>
                </a:moveTo>
                <a:cubicBezTo>
                  <a:pt x="460" y="265"/>
                  <a:pt x="477" y="252"/>
                  <a:pt x="489" y="245"/>
                </a:cubicBezTo>
                <a:cubicBezTo>
                  <a:pt x="499" y="251"/>
                  <a:pt x="509" y="254"/>
                  <a:pt x="521" y="254"/>
                </a:cubicBezTo>
                <a:cubicBezTo>
                  <a:pt x="532" y="254"/>
                  <a:pt x="543" y="251"/>
                  <a:pt x="552" y="245"/>
                </a:cubicBezTo>
                <a:cubicBezTo>
                  <a:pt x="564" y="252"/>
                  <a:pt x="581" y="265"/>
                  <a:pt x="581" y="288"/>
                </a:cubicBezTo>
                <a:cubicBezTo>
                  <a:pt x="581" y="342"/>
                  <a:pt x="581" y="342"/>
                  <a:pt x="581" y="342"/>
                </a:cubicBezTo>
                <a:cubicBezTo>
                  <a:pt x="581" y="343"/>
                  <a:pt x="581" y="343"/>
                  <a:pt x="581" y="343"/>
                </a:cubicBezTo>
                <a:cubicBezTo>
                  <a:pt x="581" y="343"/>
                  <a:pt x="580" y="344"/>
                  <a:pt x="580" y="344"/>
                </a:cubicBezTo>
                <a:cubicBezTo>
                  <a:pt x="565" y="344"/>
                  <a:pt x="565" y="344"/>
                  <a:pt x="565" y="344"/>
                </a:cubicBezTo>
                <a:cubicBezTo>
                  <a:pt x="565" y="287"/>
                  <a:pt x="565" y="287"/>
                  <a:pt x="565" y="287"/>
                </a:cubicBezTo>
                <a:cubicBezTo>
                  <a:pt x="565" y="283"/>
                  <a:pt x="561" y="279"/>
                  <a:pt x="557" y="279"/>
                </a:cubicBezTo>
                <a:cubicBezTo>
                  <a:pt x="552" y="279"/>
                  <a:pt x="549" y="283"/>
                  <a:pt x="549" y="287"/>
                </a:cubicBezTo>
                <a:cubicBezTo>
                  <a:pt x="549" y="344"/>
                  <a:pt x="549" y="344"/>
                  <a:pt x="549" y="344"/>
                </a:cubicBezTo>
                <a:cubicBezTo>
                  <a:pt x="492" y="344"/>
                  <a:pt x="492" y="344"/>
                  <a:pt x="492" y="344"/>
                </a:cubicBezTo>
                <a:cubicBezTo>
                  <a:pt x="492" y="287"/>
                  <a:pt x="492" y="287"/>
                  <a:pt x="492" y="287"/>
                </a:cubicBezTo>
                <a:cubicBezTo>
                  <a:pt x="492" y="283"/>
                  <a:pt x="489" y="279"/>
                  <a:pt x="484" y="279"/>
                </a:cubicBezTo>
                <a:cubicBezTo>
                  <a:pt x="480" y="279"/>
                  <a:pt x="476" y="283"/>
                  <a:pt x="476" y="287"/>
                </a:cubicBezTo>
                <a:cubicBezTo>
                  <a:pt x="476" y="344"/>
                  <a:pt x="476" y="344"/>
                  <a:pt x="476" y="344"/>
                </a:cubicBezTo>
                <a:cubicBezTo>
                  <a:pt x="462" y="344"/>
                  <a:pt x="462" y="344"/>
                  <a:pt x="462" y="344"/>
                </a:cubicBezTo>
                <a:cubicBezTo>
                  <a:pt x="461" y="344"/>
                  <a:pt x="461" y="344"/>
                  <a:pt x="461" y="344"/>
                </a:cubicBezTo>
                <a:cubicBezTo>
                  <a:pt x="461" y="343"/>
                  <a:pt x="460" y="343"/>
                  <a:pt x="460" y="342"/>
                </a:cubicBezTo>
                <a:lnTo>
                  <a:pt x="460" y="288"/>
                </a:lnTo>
                <a:close/>
                <a:moveTo>
                  <a:pt x="288" y="190"/>
                </a:moveTo>
                <a:cubicBezTo>
                  <a:pt x="288" y="164"/>
                  <a:pt x="309" y="143"/>
                  <a:pt x="335" y="143"/>
                </a:cubicBezTo>
                <a:cubicBezTo>
                  <a:pt x="360" y="143"/>
                  <a:pt x="381" y="164"/>
                  <a:pt x="381" y="190"/>
                </a:cubicBezTo>
                <a:cubicBezTo>
                  <a:pt x="381" y="215"/>
                  <a:pt x="360" y="236"/>
                  <a:pt x="335" y="236"/>
                </a:cubicBezTo>
                <a:cubicBezTo>
                  <a:pt x="309" y="236"/>
                  <a:pt x="288" y="215"/>
                  <a:pt x="288" y="190"/>
                </a:cubicBezTo>
                <a:close/>
                <a:moveTo>
                  <a:pt x="274" y="286"/>
                </a:moveTo>
                <a:cubicBezTo>
                  <a:pt x="274" y="263"/>
                  <a:pt x="291" y="250"/>
                  <a:pt x="303" y="244"/>
                </a:cubicBezTo>
                <a:cubicBezTo>
                  <a:pt x="313" y="249"/>
                  <a:pt x="323" y="252"/>
                  <a:pt x="335" y="252"/>
                </a:cubicBezTo>
                <a:cubicBezTo>
                  <a:pt x="346" y="252"/>
                  <a:pt x="357" y="249"/>
                  <a:pt x="366" y="244"/>
                </a:cubicBezTo>
                <a:cubicBezTo>
                  <a:pt x="378" y="250"/>
                  <a:pt x="395" y="263"/>
                  <a:pt x="395" y="286"/>
                </a:cubicBezTo>
                <a:cubicBezTo>
                  <a:pt x="395" y="341"/>
                  <a:pt x="395" y="341"/>
                  <a:pt x="395" y="341"/>
                </a:cubicBezTo>
                <a:cubicBezTo>
                  <a:pt x="395" y="341"/>
                  <a:pt x="395" y="342"/>
                  <a:pt x="395" y="342"/>
                </a:cubicBezTo>
                <a:cubicBezTo>
                  <a:pt x="395" y="342"/>
                  <a:pt x="394" y="342"/>
                  <a:pt x="394" y="342"/>
                </a:cubicBezTo>
                <a:cubicBezTo>
                  <a:pt x="379" y="342"/>
                  <a:pt x="379" y="342"/>
                  <a:pt x="379" y="342"/>
                </a:cubicBezTo>
                <a:cubicBezTo>
                  <a:pt x="379" y="286"/>
                  <a:pt x="379" y="286"/>
                  <a:pt x="379" y="286"/>
                </a:cubicBezTo>
                <a:cubicBezTo>
                  <a:pt x="379" y="281"/>
                  <a:pt x="375" y="278"/>
                  <a:pt x="371" y="278"/>
                </a:cubicBezTo>
                <a:cubicBezTo>
                  <a:pt x="366" y="278"/>
                  <a:pt x="363" y="281"/>
                  <a:pt x="363" y="286"/>
                </a:cubicBezTo>
                <a:cubicBezTo>
                  <a:pt x="363" y="342"/>
                  <a:pt x="363" y="342"/>
                  <a:pt x="363" y="342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281"/>
                  <a:pt x="303" y="278"/>
                  <a:pt x="298" y="278"/>
                </a:cubicBezTo>
                <a:cubicBezTo>
                  <a:pt x="294" y="278"/>
                  <a:pt x="290" y="281"/>
                  <a:pt x="290" y="286"/>
                </a:cubicBezTo>
                <a:cubicBezTo>
                  <a:pt x="290" y="342"/>
                  <a:pt x="290" y="342"/>
                  <a:pt x="290" y="342"/>
                </a:cubicBezTo>
                <a:cubicBezTo>
                  <a:pt x="276" y="342"/>
                  <a:pt x="276" y="342"/>
                  <a:pt x="276" y="342"/>
                </a:cubicBezTo>
                <a:cubicBezTo>
                  <a:pt x="275" y="342"/>
                  <a:pt x="275" y="342"/>
                  <a:pt x="275" y="342"/>
                </a:cubicBezTo>
                <a:cubicBezTo>
                  <a:pt x="275" y="342"/>
                  <a:pt x="274" y="341"/>
                  <a:pt x="274" y="341"/>
                </a:cubicBezTo>
                <a:lnTo>
                  <a:pt x="274" y="286"/>
                </a:lnTo>
                <a:close/>
                <a:moveTo>
                  <a:pt x="102" y="190"/>
                </a:moveTo>
                <a:cubicBezTo>
                  <a:pt x="102" y="164"/>
                  <a:pt x="123" y="143"/>
                  <a:pt x="149" y="143"/>
                </a:cubicBezTo>
                <a:cubicBezTo>
                  <a:pt x="174" y="143"/>
                  <a:pt x="195" y="164"/>
                  <a:pt x="195" y="190"/>
                </a:cubicBezTo>
                <a:cubicBezTo>
                  <a:pt x="195" y="215"/>
                  <a:pt x="174" y="236"/>
                  <a:pt x="149" y="236"/>
                </a:cubicBezTo>
                <a:cubicBezTo>
                  <a:pt x="123" y="236"/>
                  <a:pt x="102" y="215"/>
                  <a:pt x="102" y="190"/>
                </a:cubicBezTo>
                <a:close/>
                <a:moveTo>
                  <a:pt x="88" y="286"/>
                </a:moveTo>
                <a:cubicBezTo>
                  <a:pt x="88" y="263"/>
                  <a:pt x="105" y="250"/>
                  <a:pt x="118" y="244"/>
                </a:cubicBezTo>
                <a:cubicBezTo>
                  <a:pt x="127" y="249"/>
                  <a:pt x="137" y="252"/>
                  <a:pt x="149" y="252"/>
                </a:cubicBezTo>
                <a:cubicBezTo>
                  <a:pt x="160" y="252"/>
                  <a:pt x="171" y="249"/>
                  <a:pt x="180" y="244"/>
                </a:cubicBezTo>
                <a:cubicBezTo>
                  <a:pt x="192" y="250"/>
                  <a:pt x="209" y="263"/>
                  <a:pt x="209" y="286"/>
                </a:cubicBezTo>
                <a:cubicBezTo>
                  <a:pt x="209" y="341"/>
                  <a:pt x="209" y="341"/>
                  <a:pt x="209" y="341"/>
                </a:cubicBezTo>
                <a:cubicBezTo>
                  <a:pt x="209" y="341"/>
                  <a:pt x="209" y="342"/>
                  <a:pt x="209" y="342"/>
                </a:cubicBezTo>
                <a:cubicBezTo>
                  <a:pt x="209" y="342"/>
                  <a:pt x="208" y="342"/>
                  <a:pt x="208" y="342"/>
                </a:cubicBezTo>
                <a:cubicBezTo>
                  <a:pt x="193" y="342"/>
                  <a:pt x="193" y="342"/>
                  <a:pt x="193" y="342"/>
                </a:cubicBezTo>
                <a:cubicBezTo>
                  <a:pt x="193" y="286"/>
                  <a:pt x="193" y="286"/>
                  <a:pt x="193" y="286"/>
                </a:cubicBezTo>
                <a:cubicBezTo>
                  <a:pt x="193" y="281"/>
                  <a:pt x="189" y="278"/>
                  <a:pt x="185" y="278"/>
                </a:cubicBezTo>
                <a:cubicBezTo>
                  <a:pt x="181" y="278"/>
                  <a:pt x="177" y="281"/>
                  <a:pt x="177" y="286"/>
                </a:cubicBezTo>
                <a:cubicBezTo>
                  <a:pt x="177" y="342"/>
                  <a:pt x="177" y="342"/>
                  <a:pt x="177" y="342"/>
                </a:cubicBezTo>
                <a:cubicBezTo>
                  <a:pt x="121" y="342"/>
                  <a:pt x="121" y="342"/>
                  <a:pt x="121" y="342"/>
                </a:cubicBezTo>
                <a:cubicBezTo>
                  <a:pt x="121" y="286"/>
                  <a:pt x="121" y="286"/>
                  <a:pt x="121" y="286"/>
                </a:cubicBezTo>
                <a:cubicBezTo>
                  <a:pt x="121" y="281"/>
                  <a:pt x="117" y="278"/>
                  <a:pt x="113" y="278"/>
                </a:cubicBezTo>
                <a:cubicBezTo>
                  <a:pt x="108" y="278"/>
                  <a:pt x="105" y="281"/>
                  <a:pt x="105" y="286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90" y="342"/>
                  <a:pt x="90" y="342"/>
                  <a:pt x="90" y="342"/>
                </a:cubicBezTo>
                <a:cubicBezTo>
                  <a:pt x="89" y="342"/>
                  <a:pt x="89" y="342"/>
                  <a:pt x="89" y="342"/>
                </a:cubicBezTo>
                <a:cubicBezTo>
                  <a:pt x="89" y="342"/>
                  <a:pt x="89" y="341"/>
                  <a:pt x="88" y="341"/>
                </a:cubicBezTo>
                <a:lnTo>
                  <a:pt x="88" y="286"/>
                </a:lnTo>
                <a:close/>
              </a:path>
            </a:pathLst>
          </a:custGeom>
          <a:solidFill>
            <a:srgbClr val="7B06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8F3F7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791" y="5465721"/>
            <a:ext cx="218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F3F7B"/>
                </a:solidFill>
              </a:rPr>
              <a:t>Managed Service Provider</a:t>
            </a:r>
            <a:endParaRPr lang="en-US" dirty="0">
              <a:solidFill>
                <a:srgbClr val="8F3F7B"/>
              </a:solidFill>
            </a:endParaRPr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6256498" y="1767688"/>
            <a:ext cx="1362075" cy="1676400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89BA17"/>
              </a:solidFill>
            </a:endParaRPr>
          </a:p>
        </p:txBody>
      </p:sp>
      <p:sp>
        <p:nvSpPr>
          <p:cNvPr id="5" name="Freeform 3"/>
          <p:cNvSpPr>
            <a:spLocks noChangeAspect="1" noEditPoints="1"/>
          </p:cNvSpPr>
          <p:nvPr/>
        </p:nvSpPr>
        <p:spPr bwMode="auto">
          <a:xfrm>
            <a:off x="7140735" y="2891958"/>
            <a:ext cx="477838" cy="738188"/>
          </a:xfrm>
          <a:custGeom>
            <a:avLst/>
            <a:gdLst>
              <a:gd name="T0" fmla="*/ 2147483647 w 255"/>
              <a:gd name="T1" fmla="*/ 2147483647 h 394"/>
              <a:gd name="T2" fmla="*/ 0 w 255"/>
              <a:gd name="T3" fmla="*/ 2147483647 h 394"/>
              <a:gd name="T4" fmla="*/ 2147483647 w 255"/>
              <a:gd name="T5" fmla="*/ 2147483647 h 394"/>
              <a:gd name="T6" fmla="*/ 2147483647 w 255"/>
              <a:gd name="T7" fmla="*/ 2147483647 h 394"/>
              <a:gd name="T8" fmla="*/ 2147483647 w 255"/>
              <a:gd name="T9" fmla="*/ 2147483647 h 394"/>
              <a:gd name="T10" fmla="*/ 2147483647 w 255"/>
              <a:gd name="T11" fmla="*/ 2147483647 h 394"/>
              <a:gd name="T12" fmla="*/ 2147483647 w 255"/>
              <a:gd name="T13" fmla="*/ 2147483647 h 394"/>
              <a:gd name="T14" fmla="*/ 2147483647 w 255"/>
              <a:gd name="T15" fmla="*/ 2147483647 h 394"/>
              <a:gd name="T16" fmla="*/ 2147483647 w 255"/>
              <a:gd name="T17" fmla="*/ 2147483647 h 394"/>
              <a:gd name="T18" fmla="*/ 2147483647 w 255"/>
              <a:gd name="T19" fmla="*/ 2147483647 h 394"/>
              <a:gd name="T20" fmla="*/ 2147483647 w 255"/>
              <a:gd name="T21" fmla="*/ 2147483647 h 394"/>
              <a:gd name="T22" fmla="*/ 2147483647 w 255"/>
              <a:gd name="T23" fmla="*/ 2147483647 h 394"/>
              <a:gd name="T24" fmla="*/ 2147483647 w 255"/>
              <a:gd name="T25" fmla="*/ 2147483647 h 394"/>
              <a:gd name="T26" fmla="*/ 2147483647 w 255"/>
              <a:gd name="T27" fmla="*/ 2147483647 h 394"/>
              <a:gd name="T28" fmla="*/ 2147483647 w 255"/>
              <a:gd name="T29" fmla="*/ 2147483647 h 394"/>
              <a:gd name="T30" fmla="*/ 2147483647 w 255"/>
              <a:gd name="T31" fmla="*/ 2147483647 h 394"/>
              <a:gd name="T32" fmla="*/ 2147483647 w 255"/>
              <a:gd name="T33" fmla="*/ 2147483647 h 394"/>
              <a:gd name="T34" fmla="*/ 2147483647 w 255"/>
              <a:gd name="T35" fmla="*/ 2147483647 h 394"/>
              <a:gd name="T36" fmla="*/ 2147483647 w 255"/>
              <a:gd name="T37" fmla="*/ 2147483647 h 394"/>
              <a:gd name="T38" fmla="*/ 2147483647 w 255"/>
              <a:gd name="T39" fmla="*/ 2147483647 h 394"/>
              <a:gd name="T40" fmla="*/ 2147483647 w 255"/>
              <a:gd name="T41" fmla="*/ 2147483647 h 394"/>
              <a:gd name="T42" fmla="*/ 2147483647 w 255"/>
              <a:gd name="T43" fmla="*/ 2147483647 h 394"/>
              <a:gd name="T44" fmla="*/ 2147483647 w 255"/>
              <a:gd name="T45" fmla="*/ 2147483647 h 394"/>
              <a:gd name="T46" fmla="*/ 2147483647 w 255"/>
              <a:gd name="T47" fmla="*/ 2147483647 h 394"/>
              <a:gd name="T48" fmla="*/ 2147483647 w 255"/>
              <a:gd name="T49" fmla="*/ 2147483647 h 394"/>
              <a:gd name="T50" fmla="*/ 2147483647 w 255"/>
              <a:gd name="T51" fmla="*/ 2147483647 h 394"/>
              <a:gd name="T52" fmla="*/ 2147483647 w 255"/>
              <a:gd name="T53" fmla="*/ 2147483647 h 394"/>
              <a:gd name="T54" fmla="*/ 2147483647 w 255"/>
              <a:gd name="T55" fmla="*/ 2147483647 h 394"/>
              <a:gd name="T56" fmla="*/ 2147483647 w 255"/>
              <a:gd name="T57" fmla="*/ 2147483647 h 394"/>
              <a:gd name="T58" fmla="*/ 2147483647 w 255"/>
              <a:gd name="T59" fmla="*/ 2147483647 h 394"/>
              <a:gd name="T60" fmla="*/ 2147483647 w 255"/>
              <a:gd name="T61" fmla="*/ 2147483647 h 394"/>
              <a:gd name="T62" fmla="*/ 2147483647 w 255"/>
              <a:gd name="T63" fmla="*/ 2147483647 h 394"/>
              <a:gd name="T64" fmla="*/ 2147483647 w 255"/>
              <a:gd name="T65" fmla="*/ 2147483647 h 394"/>
              <a:gd name="T66" fmla="*/ 2147483647 w 255"/>
              <a:gd name="T67" fmla="*/ 2147483647 h 394"/>
              <a:gd name="T68" fmla="*/ 2147483647 w 255"/>
              <a:gd name="T69" fmla="*/ 2147483647 h 394"/>
              <a:gd name="T70" fmla="*/ 2147483647 w 255"/>
              <a:gd name="T71" fmla="*/ 2147483647 h 394"/>
              <a:gd name="T72" fmla="*/ 2147483647 w 255"/>
              <a:gd name="T73" fmla="*/ 2147483647 h 394"/>
              <a:gd name="T74" fmla="*/ 2147483647 w 255"/>
              <a:gd name="T75" fmla="*/ 2147483647 h 394"/>
              <a:gd name="T76" fmla="*/ 2147483647 w 255"/>
              <a:gd name="T77" fmla="*/ 2147483647 h 394"/>
              <a:gd name="T78" fmla="*/ 2147483647 w 255"/>
              <a:gd name="T79" fmla="*/ 2147483647 h 394"/>
              <a:gd name="T80" fmla="*/ 2147483647 w 255"/>
              <a:gd name="T81" fmla="*/ 2147483647 h 394"/>
              <a:gd name="T82" fmla="*/ 2147483647 w 255"/>
              <a:gd name="T83" fmla="*/ 2147483647 h 394"/>
              <a:gd name="T84" fmla="*/ 2147483647 w 255"/>
              <a:gd name="T85" fmla="*/ 2147483647 h 394"/>
              <a:gd name="T86" fmla="*/ 2147483647 w 255"/>
              <a:gd name="T87" fmla="*/ 2147483647 h 394"/>
              <a:gd name="T88" fmla="*/ 2147483647 w 255"/>
              <a:gd name="T89" fmla="*/ 2147483647 h 394"/>
              <a:gd name="T90" fmla="*/ 2147483647 w 255"/>
              <a:gd name="T91" fmla="*/ 2147483647 h 39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12084" y="3630464"/>
            <a:ext cx="190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B78"/>
                </a:solidFill>
              </a:rPr>
              <a:t>Mobile Operator </a:t>
            </a:r>
            <a:br>
              <a:rPr lang="en-US" dirty="0" smtClean="0">
                <a:solidFill>
                  <a:srgbClr val="007B78"/>
                </a:solidFill>
              </a:rPr>
            </a:br>
            <a:r>
              <a:rPr lang="en-US" dirty="0" smtClean="0">
                <a:solidFill>
                  <a:srgbClr val="007B78"/>
                </a:solidFill>
              </a:rPr>
              <a:t>“the customer”</a:t>
            </a:r>
            <a:endParaRPr lang="en-US" dirty="0">
              <a:solidFill>
                <a:srgbClr val="007B78"/>
              </a:solidFill>
            </a:endParaRPr>
          </a:p>
        </p:txBody>
      </p:sp>
      <p:sp>
        <p:nvSpPr>
          <p:cNvPr id="11" name="Freeform 3"/>
          <p:cNvSpPr>
            <a:spLocks noChangeAspect="1" noEditPoints="1"/>
          </p:cNvSpPr>
          <p:nvPr/>
        </p:nvSpPr>
        <p:spPr bwMode="auto">
          <a:xfrm>
            <a:off x="1110602" y="2055201"/>
            <a:ext cx="877144" cy="589595"/>
          </a:xfrm>
          <a:custGeom>
            <a:avLst/>
            <a:gdLst>
              <a:gd name="T0" fmla="*/ 2147483647 w 461"/>
              <a:gd name="T1" fmla="*/ 2147483647 h 310"/>
              <a:gd name="T2" fmla="*/ 2147483647 w 461"/>
              <a:gd name="T3" fmla="*/ 2147483647 h 310"/>
              <a:gd name="T4" fmla="*/ 2147483647 w 461"/>
              <a:gd name="T5" fmla="*/ 2147483647 h 310"/>
              <a:gd name="T6" fmla="*/ 2147483647 w 461"/>
              <a:gd name="T7" fmla="*/ 2147483647 h 310"/>
              <a:gd name="T8" fmla="*/ 2147483647 w 461"/>
              <a:gd name="T9" fmla="*/ 2147483647 h 310"/>
              <a:gd name="T10" fmla="*/ 2147483647 w 461"/>
              <a:gd name="T11" fmla="*/ 2147483647 h 310"/>
              <a:gd name="T12" fmla="*/ 2147483647 w 461"/>
              <a:gd name="T13" fmla="*/ 2147483647 h 310"/>
              <a:gd name="T14" fmla="*/ 2147483647 w 461"/>
              <a:gd name="T15" fmla="*/ 2147483647 h 310"/>
              <a:gd name="T16" fmla="*/ 0 w 461"/>
              <a:gd name="T17" fmla="*/ 2147483647 h 310"/>
              <a:gd name="T18" fmla="*/ 2147483647 w 461"/>
              <a:gd name="T19" fmla="*/ 2147483647 h 310"/>
              <a:gd name="T20" fmla="*/ 2147483647 w 461"/>
              <a:gd name="T21" fmla="*/ 2147483647 h 310"/>
              <a:gd name="T22" fmla="*/ 2147483647 w 461"/>
              <a:gd name="T23" fmla="*/ 2147483647 h 310"/>
              <a:gd name="T24" fmla="*/ 2147483647 w 461"/>
              <a:gd name="T25" fmla="*/ 2147483647 h 310"/>
              <a:gd name="T26" fmla="*/ 2147483647 w 461"/>
              <a:gd name="T27" fmla="*/ 2147483647 h 310"/>
              <a:gd name="T28" fmla="*/ 2147483647 w 461"/>
              <a:gd name="T29" fmla="*/ 2147483647 h 310"/>
              <a:gd name="T30" fmla="*/ 2147483647 w 461"/>
              <a:gd name="T31" fmla="*/ 2147483647 h 310"/>
              <a:gd name="T32" fmla="*/ 2147483647 w 461"/>
              <a:gd name="T33" fmla="*/ 2147483647 h 310"/>
              <a:gd name="T34" fmla="*/ 2147483647 w 461"/>
              <a:gd name="T35" fmla="*/ 2147483647 h 310"/>
              <a:gd name="T36" fmla="*/ 2147483647 w 461"/>
              <a:gd name="T37" fmla="*/ 2147483647 h 310"/>
              <a:gd name="T38" fmla="*/ 2147483647 w 461"/>
              <a:gd name="T39" fmla="*/ 2147483647 h 310"/>
              <a:gd name="T40" fmla="*/ 2147483647 w 461"/>
              <a:gd name="T41" fmla="*/ 2147483647 h 310"/>
              <a:gd name="T42" fmla="*/ 2147483647 w 461"/>
              <a:gd name="T43" fmla="*/ 2147483647 h 310"/>
              <a:gd name="T44" fmla="*/ 2147483647 w 461"/>
              <a:gd name="T45" fmla="*/ 2147483647 h 310"/>
              <a:gd name="T46" fmla="*/ 2147483647 w 461"/>
              <a:gd name="T47" fmla="*/ 2147483647 h 310"/>
              <a:gd name="T48" fmla="*/ 2147483647 w 461"/>
              <a:gd name="T49" fmla="*/ 2147483647 h 310"/>
              <a:gd name="T50" fmla="*/ 2147483647 w 461"/>
              <a:gd name="T51" fmla="*/ 2147483647 h 310"/>
              <a:gd name="T52" fmla="*/ 2147483647 w 461"/>
              <a:gd name="T53" fmla="*/ 2147483647 h 310"/>
              <a:gd name="T54" fmla="*/ 2147483647 w 461"/>
              <a:gd name="T55" fmla="*/ 2147483647 h 310"/>
              <a:gd name="T56" fmla="*/ 2147483647 w 461"/>
              <a:gd name="T57" fmla="*/ 2147483647 h 310"/>
              <a:gd name="T58" fmla="*/ 2147483647 w 461"/>
              <a:gd name="T59" fmla="*/ 2147483647 h 310"/>
              <a:gd name="T60" fmla="*/ 2147483647 w 461"/>
              <a:gd name="T61" fmla="*/ 2147483647 h 310"/>
              <a:gd name="T62" fmla="*/ 2147483647 w 461"/>
              <a:gd name="T63" fmla="*/ 2147483647 h 310"/>
              <a:gd name="T64" fmla="*/ 2147483647 w 461"/>
              <a:gd name="T65" fmla="*/ 2147483647 h 310"/>
              <a:gd name="T66" fmla="*/ 2147483647 w 461"/>
              <a:gd name="T67" fmla="*/ 2147483647 h 310"/>
              <a:gd name="T68" fmla="*/ 2147483647 w 461"/>
              <a:gd name="T69" fmla="*/ 2147483647 h 310"/>
              <a:gd name="T70" fmla="*/ 2147483647 w 461"/>
              <a:gd name="T71" fmla="*/ 2147483647 h 310"/>
              <a:gd name="T72" fmla="*/ 2147483647 w 461"/>
              <a:gd name="T73" fmla="*/ 2147483647 h 310"/>
              <a:gd name="T74" fmla="*/ 2147483647 w 461"/>
              <a:gd name="T75" fmla="*/ 2147483647 h 310"/>
              <a:gd name="T76" fmla="*/ 2147483647 w 461"/>
              <a:gd name="T77" fmla="*/ 2147483647 h 310"/>
              <a:gd name="T78" fmla="*/ 2147483647 w 461"/>
              <a:gd name="T79" fmla="*/ 2147483647 h 310"/>
              <a:gd name="T80" fmla="*/ 2147483647 w 461"/>
              <a:gd name="T81" fmla="*/ 2147483647 h 310"/>
              <a:gd name="T82" fmla="*/ 2147483647 w 461"/>
              <a:gd name="T83" fmla="*/ 2147483647 h 310"/>
              <a:gd name="T84" fmla="*/ 2147483647 w 461"/>
              <a:gd name="T85" fmla="*/ 2147483647 h 310"/>
              <a:gd name="T86" fmla="*/ 2147483647 w 461"/>
              <a:gd name="T87" fmla="*/ 2147483647 h 310"/>
              <a:gd name="T88" fmla="*/ 2147483647 w 461"/>
              <a:gd name="T89" fmla="*/ 2147483647 h 310"/>
              <a:gd name="T90" fmla="*/ 2147483647 w 461"/>
              <a:gd name="T91" fmla="*/ 2147483647 h 310"/>
              <a:gd name="T92" fmla="*/ 2147483647 w 461"/>
              <a:gd name="T93" fmla="*/ 2147483647 h 310"/>
              <a:gd name="T94" fmla="*/ 2147483647 w 461"/>
              <a:gd name="T95" fmla="*/ 2147483647 h 310"/>
              <a:gd name="T96" fmla="*/ 2147483647 w 461"/>
              <a:gd name="T97" fmla="*/ 2147483647 h 310"/>
              <a:gd name="T98" fmla="*/ 2147483647 w 461"/>
              <a:gd name="T99" fmla="*/ 2147483647 h 310"/>
              <a:gd name="T100" fmla="*/ 2147483647 w 461"/>
              <a:gd name="T101" fmla="*/ 2147483647 h 310"/>
              <a:gd name="T102" fmla="*/ 2147483647 w 461"/>
              <a:gd name="T103" fmla="*/ 2147483647 h 310"/>
              <a:gd name="T104" fmla="*/ 2147483647 w 461"/>
              <a:gd name="T105" fmla="*/ 2147483647 h 310"/>
              <a:gd name="T106" fmla="*/ 2147483647 w 461"/>
              <a:gd name="T107" fmla="*/ 2147483647 h 310"/>
              <a:gd name="T108" fmla="*/ 2147483647 w 461"/>
              <a:gd name="T109" fmla="*/ 2147483647 h 310"/>
              <a:gd name="T110" fmla="*/ 2147483647 w 461"/>
              <a:gd name="T111" fmla="*/ 2147483647 h 310"/>
              <a:gd name="T112" fmla="*/ 2147483647 w 461"/>
              <a:gd name="T113" fmla="*/ 2147483647 h 310"/>
              <a:gd name="T114" fmla="*/ 2147483647 w 461"/>
              <a:gd name="T115" fmla="*/ 2147483647 h 310"/>
              <a:gd name="T116" fmla="*/ 2147483647 w 461"/>
              <a:gd name="T117" fmla="*/ 2147483647 h 310"/>
              <a:gd name="T118" fmla="*/ 2147483647 w 461"/>
              <a:gd name="T119" fmla="*/ 2147483647 h 310"/>
              <a:gd name="T120" fmla="*/ 2147483647 w 461"/>
              <a:gd name="T121" fmla="*/ 2147483647 h 310"/>
              <a:gd name="T122" fmla="*/ 2147483647 w 461"/>
              <a:gd name="T123" fmla="*/ 2147483647 h 310"/>
              <a:gd name="T124" fmla="*/ 2147483647 w 461"/>
              <a:gd name="T125" fmla="*/ 2147483647 h 3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1" h="310">
                <a:moveTo>
                  <a:pt x="449" y="165"/>
                </a:moveTo>
                <a:cubicBezTo>
                  <a:pt x="444" y="158"/>
                  <a:pt x="438" y="153"/>
                  <a:pt x="431" y="149"/>
                </a:cubicBezTo>
                <a:cubicBezTo>
                  <a:pt x="439" y="138"/>
                  <a:pt x="444" y="125"/>
                  <a:pt x="444" y="111"/>
                </a:cubicBezTo>
                <a:cubicBezTo>
                  <a:pt x="444" y="102"/>
                  <a:pt x="442" y="93"/>
                  <a:pt x="438" y="85"/>
                </a:cubicBezTo>
                <a:cubicBezTo>
                  <a:pt x="432" y="72"/>
                  <a:pt x="422" y="61"/>
                  <a:pt x="409" y="55"/>
                </a:cubicBezTo>
                <a:cubicBezTo>
                  <a:pt x="401" y="51"/>
                  <a:pt x="392" y="49"/>
                  <a:pt x="382" y="49"/>
                </a:cubicBezTo>
                <a:cubicBezTo>
                  <a:pt x="348" y="49"/>
                  <a:pt x="321" y="77"/>
                  <a:pt x="321" y="111"/>
                </a:cubicBezTo>
                <a:cubicBezTo>
                  <a:pt x="321" y="125"/>
                  <a:pt x="326" y="138"/>
                  <a:pt x="334" y="149"/>
                </a:cubicBezTo>
                <a:cubicBezTo>
                  <a:pt x="329" y="151"/>
                  <a:pt x="325" y="155"/>
                  <a:pt x="321" y="158"/>
                </a:cubicBezTo>
                <a:cubicBezTo>
                  <a:pt x="320" y="157"/>
                  <a:pt x="319" y="155"/>
                  <a:pt x="318" y="154"/>
                </a:cubicBezTo>
                <a:cubicBezTo>
                  <a:pt x="311" y="145"/>
                  <a:pt x="302" y="137"/>
                  <a:pt x="293" y="132"/>
                </a:cubicBezTo>
                <a:cubicBezTo>
                  <a:pt x="304" y="118"/>
                  <a:pt x="311" y="100"/>
                  <a:pt x="311" y="80"/>
                </a:cubicBezTo>
                <a:cubicBezTo>
                  <a:pt x="311" y="65"/>
                  <a:pt x="307" y="50"/>
                  <a:pt x="299" y="37"/>
                </a:cubicBezTo>
                <a:cubicBezTo>
                  <a:pt x="296" y="34"/>
                  <a:pt x="291" y="33"/>
                  <a:pt x="288" y="35"/>
                </a:cubicBezTo>
                <a:cubicBezTo>
                  <a:pt x="284" y="37"/>
                  <a:pt x="283" y="42"/>
                  <a:pt x="285" y="46"/>
                </a:cubicBezTo>
                <a:cubicBezTo>
                  <a:pt x="292" y="56"/>
                  <a:pt x="295" y="68"/>
                  <a:pt x="295" y="80"/>
                </a:cubicBezTo>
                <a:cubicBezTo>
                  <a:pt x="295" y="116"/>
                  <a:pt x="266" y="144"/>
                  <a:pt x="231" y="144"/>
                </a:cubicBezTo>
                <a:cubicBezTo>
                  <a:pt x="196" y="144"/>
                  <a:pt x="167" y="116"/>
                  <a:pt x="167" y="80"/>
                </a:cubicBezTo>
                <a:cubicBezTo>
                  <a:pt x="167" y="45"/>
                  <a:pt x="196" y="16"/>
                  <a:pt x="231" y="16"/>
                </a:cubicBezTo>
                <a:cubicBezTo>
                  <a:pt x="243" y="16"/>
                  <a:pt x="255" y="20"/>
                  <a:pt x="265" y="26"/>
                </a:cubicBezTo>
                <a:cubicBezTo>
                  <a:pt x="269" y="28"/>
                  <a:pt x="274" y="27"/>
                  <a:pt x="276" y="24"/>
                </a:cubicBezTo>
                <a:cubicBezTo>
                  <a:pt x="279" y="20"/>
                  <a:pt x="278" y="15"/>
                  <a:pt x="274" y="13"/>
                </a:cubicBezTo>
                <a:cubicBezTo>
                  <a:pt x="261" y="4"/>
                  <a:pt x="246" y="0"/>
                  <a:pt x="231" y="0"/>
                </a:cubicBezTo>
                <a:cubicBezTo>
                  <a:pt x="187" y="0"/>
                  <a:pt x="151" y="36"/>
                  <a:pt x="151" y="80"/>
                </a:cubicBezTo>
                <a:cubicBezTo>
                  <a:pt x="151" y="100"/>
                  <a:pt x="158" y="118"/>
                  <a:pt x="169" y="132"/>
                </a:cubicBezTo>
                <a:cubicBezTo>
                  <a:pt x="160" y="137"/>
                  <a:pt x="151" y="145"/>
                  <a:pt x="144" y="154"/>
                </a:cubicBezTo>
                <a:cubicBezTo>
                  <a:pt x="143" y="155"/>
                  <a:pt x="142" y="157"/>
                  <a:pt x="140" y="159"/>
                </a:cubicBezTo>
                <a:cubicBezTo>
                  <a:pt x="137" y="155"/>
                  <a:pt x="132" y="151"/>
                  <a:pt x="128" y="149"/>
                </a:cubicBezTo>
                <a:cubicBezTo>
                  <a:pt x="136" y="138"/>
                  <a:pt x="141" y="125"/>
                  <a:pt x="141" y="111"/>
                </a:cubicBezTo>
                <a:cubicBezTo>
                  <a:pt x="141" y="102"/>
                  <a:pt x="139" y="93"/>
                  <a:pt x="135" y="85"/>
                </a:cubicBezTo>
                <a:cubicBezTo>
                  <a:pt x="129" y="72"/>
                  <a:pt x="118" y="61"/>
                  <a:pt x="105" y="55"/>
                </a:cubicBezTo>
                <a:cubicBezTo>
                  <a:pt x="97" y="51"/>
                  <a:pt x="88" y="49"/>
                  <a:pt x="79" y="49"/>
                </a:cubicBezTo>
                <a:cubicBezTo>
                  <a:pt x="45" y="49"/>
                  <a:pt x="17" y="77"/>
                  <a:pt x="17" y="111"/>
                </a:cubicBezTo>
                <a:cubicBezTo>
                  <a:pt x="17" y="125"/>
                  <a:pt x="22" y="138"/>
                  <a:pt x="30" y="149"/>
                </a:cubicBezTo>
                <a:cubicBezTo>
                  <a:pt x="23" y="153"/>
                  <a:pt x="17" y="158"/>
                  <a:pt x="12" y="165"/>
                </a:cubicBezTo>
                <a:cubicBezTo>
                  <a:pt x="5" y="174"/>
                  <a:pt x="0" y="186"/>
                  <a:pt x="0" y="198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6"/>
                  <a:pt x="7" y="284"/>
                  <a:pt x="17" y="284"/>
                </a:cubicBezTo>
                <a:cubicBezTo>
                  <a:pt x="128" y="284"/>
                  <a:pt x="128" y="284"/>
                  <a:pt x="128" y="284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28" y="300"/>
                  <a:pt x="136" y="310"/>
                  <a:pt x="148" y="310"/>
                </a:cubicBezTo>
                <a:cubicBezTo>
                  <a:pt x="314" y="310"/>
                  <a:pt x="314" y="310"/>
                  <a:pt x="314" y="310"/>
                </a:cubicBezTo>
                <a:cubicBezTo>
                  <a:pt x="326" y="310"/>
                  <a:pt x="334" y="300"/>
                  <a:pt x="334" y="288"/>
                </a:cubicBezTo>
                <a:cubicBezTo>
                  <a:pt x="334" y="284"/>
                  <a:pt x="334" y="284"/>
                  <a:pt x="334" y="284"/>
                </a:cubicBezTo>
                <a:cubicBezTo>
                  <a:pt x="444" y="284"/>
                  <a:pt x="444" y="284"/>
                  <a:pt x="444" y="284"/>
                </a:cubicBezTo>
                <a:cubicBezTo>
                  <a:pt x="454" y="284"/>
                  <a:pt x="461" y="276"/>
                  <a:pt x="461" y="266"/>
                </a:cubicBezTo>
                <a:cubicBezTo>
                  <a:pt x="461" y="198"/>
                  <a:pt x="461" y="198"/>
                  <a:pt x="461" y="198"/>
                </a:cubicBezTo>
                <a:cubicBezTo>
                  <a:pt x="461" y="186"/>
                  <a:pt x="456" y="174"/>
                  <a:pt x="449" y="165"/>
                </a:cubicBezTo>
                <a:close/>
                <a:moveTo>
                  <a:pt x="79" y="65"/>
                </a:moveTo>
                <a:cubicBezTo>
                  <a:pt x="86" y="65"/>
                  <a:pt x="92" y="67"/>
                  <a:pt x="98" y="70"/>
                </a:cubicBezTo>
                <a:cubicBezTo>
                  <a:pt x="108" y="74"/>
                  <a:pt x="116" y="82"/>
                  <a:pt x="120" y="92"/>
                </a:cubicBezTo>
                <a:cubicBezTo>
                  <a:pt x="123" y="97"/>
                  <a:pt x="125" y="104"/>
                  <a:pt x="125" y="111"/>
                </a:cubicBezTo>
                <a:cubicBezTo>
                  <a:pt x="125" y="125"/>
                  <a:pt x="118" y="137"/>
                  <a:pt x="109" y="146"/>
                </a:cubicBezTo>
                <a:cubicBezTo>
                  <a:pt x="108" y="146"/>
                  <a:pt x="107" y="147"/>
                  <a:pt x="106" y="147"/>
                </a:cubicBezTo>
                <a:cubicBezTo>
                  <a:pt x="106" y="148"/>
                  <a:pt x="106" y="148"/>
                  <a:pt x="105" y="148"/>
                </a:cubicBezTo>
                <a:cubicBezTo>
                  <a:pt x="105" y="149"/>
                  <a:pt x="104" y="149"/>
                  <a:pt x="103" y="150"/>
                </a:cubicBezTo>
                <a:cubicBezTo>
                  <a:pt x="103" y="150"/>
                  <a:pt x="102" y="150"/>
                  <a:pt x="102" y="151"/>
                </a:cubicBezTo>
                <a:cubicBezTo>
                  <a:pt x="101" y="151"/>
                  <a:pt x="100" y="151"/>
                  <a:pt x="100" y="152"/>
                </a:cubicBezTo>
                <a:cubicBezTo>
                  <a:pt x="99" y="152"/>
                  <a:pt x="98" y="152"/>
                  <a:pt x="98" y="153"/>
                </a:cubicBezTo>
                <a:cubicBezTo>
                  <a:pt x="97" y="153"/>
                  <a:pt x="97" y="153"/>
                  <a:pt x="96" y="153"/>
                </a:cubicBezTo>
                <a:cubicBezTo>
                  <a:pt x="95" y="154"/>
                  <a:pt x="94" y="154"/>
                  <a:pt x="94" y="154"/>
                </a:cubicBezTo>
                <a:cubicBezTo>
                  <a:pt x="93" y="154"/>
                  <a:pt x="92" y="155"/>
                  <a:pt x="92" y="155"/>
                </a:cubicBezTo>
                <a:cubicBezTo>
                  <a:pt x="91" y="155"/>
                  <a:pt x="90" y="155"/>
                  <a:pt x="89" y="156"/>
                </a:cubicBezTo>
                <a:cubicBezTo>
                  <a:pt x="89" y="156"/>
                  <a:pt x="88" y="156"/>
                  <a:pt x="88" y="156"/>
                </a:cubicBezTo>
                <a:cubicBezTo>
                  <a:pt x="87" y="156"/>
                  <a:pt x="86" y="156"/>
                  <a:pt x="84" y="156"/>
                </a:cubicBezTo>
                <a:cubicBezTo>
                  <a:pt x="84" y="156"/>
                  <a:pt x="84" y="156"/>
                  <a:pt x="83" y="156"/>
                </a:cubicBezTo>
                <a:cubicBezTo>
                  <a:pt x="82" y="157"/>
                  <a:pt x="80" y="157"/>
                  <a:pt x="79" y="157"/>
                </a:cubicBezTo>
                <a:cubicBezTo>
                  <a:pt x="77" y="157"/>
                  <a:pt x="76" y="157"/>
                  <a:pt x="74" y="156"/>
                </a:cubicBezTo>
                <a:cubicBezTo>
                  <a:pt x="74" y="156"/>
                  <a:pt x="74" y="156"/>
                  <a:pt x="73" y="156"/>
                </a:cubicBezTo>
                <a:cubicBezTo>
                  <a:pt x="72" y="156"/>
                  <a:pt x="71" y="156"/>
                  <a:pt x="70" y="156"/>
                </a:cubicBezTo>
                <a:cubicBezTo>
                  <a:pt x="69" y="156"/>
                  <a:pt x="69" y="156"/>
                  <a:pt x="69" y="156"/>
                </a:cubicBezTo>
                <a:cubicBezTo>
                  <a:pt x="68" y="155"/>
                  <a:pt x="67" y="155"/>
                  <a:pt x="66" y="155"/>
                </a:cubicBezTo>
                <a:cubicBezTo>
                  <a:pt x="65" y="155"/>
                  <a:pt x="65" y="154"/>
                  <a:pt x="64" y="154"/>
                </a:cubicBezTo>
                <a:cubicBezTo>
                  <a:pt x="63" y="154"/>
                  <a:pt x="63" y="154"/>
                  <a:pt x="62" y="153"/>
                </a:cubicBezTo>
                <a:cubicBezTo>
                  <a:pt x="61" y="153"/>
                  <a:pt x="61" y="153"/>
                  <a:pt x="60" y="153"/>
                </a:cubicBezTo>
                <a:cubicBezTo>
                  <a:pt x="59" y="152"/>
                  <a:pt x="59" y="152"/>
                  <a:pt x="58" y="152"/>
                </a:cubicBezTo>
                <a:cubicBezTo>
                  <a:pt x="57" y="151"/>
                  <a:pt x="57" y="151"/>
                  <a:pt x="56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9"/>
                  <a:pt x="53" y="149"/>
                  <a:pt x="52" y="148"/>
                </a:cubicBezTo>
                <a:cubicBezTo>
                  <a:pt x="52" y="148"/>
                  <a:pt x="52" y="148"/>
                  <a:pt x="51" y="147"/>
                </a:cubicBezTo>
                <a:cubicBezTo>
                  <a:pt x="51" y="147"/>
                  <a:pt x="50" y="146"/>
                  <a:pt x="49" y="146"/>
                </a:cubicBezTo>
                <a:cubicBezTo>
                  <a:pt x="39" y="137"/>
                  <a:pt x="33" y="125"/>
                  <a:pt x="33" y="111"/>
                </a:cubicBezTo>
                <a:cubicBezTo>
                  <a:pt x="33" y="86"/>
                  <a:pt x="54" y="65"/>
                  <a:pt x="79" y="65"/>
                </a:cubicBezTo>
                <a:close/>
                <a:moveTo>
                  <a:pt x="129" y="189"/>
                </a:moveTo>
                <a:cubicBezTo>
                  <a:pt x="128" y="190"/>
                  <a:pt x="128" y="191"/>
                  <a:pt x="128" y="192"/>
                </a:cubicBezTo>
                <a:cubicBezTo>
                  <a:pt x="128" y="194"/>
                  <a:pt x="128" y="195"/>
                  <a:pt x="128" y="196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43" y="206"/>
                  <a:pt x="43" y="206"/>
                  <a:pt x="43" y="206"/>
                </a:cubicBezTo>
                <a:cubicBezTo>
                  <a:pt x="43" y="202"/>
                  <a:pt x="39" y="198"/>
                  <a:pt x="35" y="198"/>
                </a:cubicBezTo>
                <a:cubicBezTo>
                  <a:pt x="31" y="198"/>
                  <a:pt x="27" y="202"/>
                  <a:pt x="27" y="206"/>
                </a:cubicBezTo>
                <a:cubicBezTo>
                  <a:pt x="27" y="268"/>
                  <a:pt x="27" y="268"/>
                  <a:pt x="27" y="268"/>
                </a:cubicBezTo>
                <a:cubicBezTo>
                  <a:pt x="17" y="268"/>
                  <a:pt x="17" y="268"/>
                  <a:pt x="17" y="268"/>
                </a:cubicBezTo>
                <a:cubicBezTo>
                  <a:pt x="17" y="268"/>
                  <a:pt x="17" y="268"/>
                  <a:pt x="17" y="268"/>
                </a:cubicBezTo>
                <a:cubicBezTo>
                  <a:pt x="16" y="268"/>
                  <a:pt x="16" y="267"/>
                  <a:pt x="16" y="266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6" y="191"/>
                  <a:pt x="19" y="182"/>
                  <a:pt x="25" y="174"/>
                </a:cubicBezTo>
                <a:cubicBezTo>
                  <a:pt x="30" y="168"/>
                  <a:pt x="36" y="163"/>
                  <a:pt x="42" y="160"/>
                </a:cubicBezTo>
                <a:cubicBezTo>
                  <a:pt x="42" y="161"/>
                  <a:pt x="42" y="161"/>
                  <a:pt x="43" y="161"/>
                </a:cubicBezTo>
                <a:cubicBezTo>
                  <a:pt x="44" y="162"/>
                  <a:pt x="45" y="162"/>
                  <a:pt x="46" y="163"/>
                </a:cubicBezTo>
                <a:cubicBezTo>
                  <a:pt x="46" y="163"/>
                  <a:pt x="47" y="164"/>
                  <a:pt x="47" y="164"/>
                </a:cubicBezTo>
                <a:cubicBezTo>
                  <a:pt x="48" y="164"/>
                  <a:pt x="49" y="165"/>
                  <a:pt x="50" y="166"/>
                </a:cubicBezTo>
                <a:cubicBezTo>
                  <a:pt x="50" y="166"/>
                  <a:pt x="51" y="166"/>
                  <a:pt x="51" y="166"/>
                </a:cubicBezTo>
                <a:cubicBezTo>
                  <a:pt x="53" y="167"/>
                  <a:pt x="55" y="168"/>
                  <a:pt x="57" y="169"/>
                </a:cubicBezTo>
                <a:cubicBezTo>
                  <a:pt x="58" y="169"/>
                  <a:pt x="59" y="169"/>
                  <a:pt x="60" y="170"/>
                </a:cubicBezTo>
                <a:cubicBezTo>
                  <a:pt x="60" y="170"/>
                  <a:pt x="61" y="170"/>
                  <a:pt x="62" y="170"/>
                </a:cubicBezTo>
                <a:cubicBezTo>
                  <a:pt x="63" y="171"/>
                  <a:pt x="64" y="171"/>
                  <a:pt x="65" y="171"/>
                </a:cubicBezTo>
                <a:cubicBezTo>
                  <a:pt x="66" y="171"/>
                  <a:pt x="67" y="171"/>
                  <a:pt x="67" y="172"/>
                </a:cubicBezTo>
                <a:cubicBezTo>
                  <a:pt x="69" y="172"/>
                  <a:pt x="70" y="172"/>
                  <a:pt x="71" y="172"/>
                </a:cubicBezTo>
                <a:cubicBezTo>
                  <a:pt x="72" y="172"/>
                  <a:pt x="72" y="172"/>
                  <a:pt x="73" y="172"/>
                </a:cubicBezTo>
                <a:cubicBezTo>
                  <a:pt x="75" y="173"/>
                  <a:pt x="77" y="173"/>
                  <a:pt x="79" y="173"/>
                </a:cubicBezTo>
                <a:cubicBezTo>
                  <a:pt x="81" y="173"/>
                  <a:pt x="83" y="173"/>
                  <a:pt x="85" y="172"/>
                </a:cubicBezTo>
                <a:cubicBezTo>
                  <a:pt x="85" y="172"/>
                  <a:pt x="86" y="172"/>
                  <a:pt x="86" y="172"/>
                </a:cubicBezTo>
                <a:cubicBezTo>
                  <a:pt x="88" y="172"/>
                  <a:pt x="89" y="172"/>
                  <a:pt x="90" y="172"/>
                </a:cubicBezTo>
                <a:cubicBezTo>
                  <a:pt x="91" y="171"/>
                  <a:pt x="92" y="171"/>
                  <a:pt x="92" y="171"/>
                </a:cubicBezTo>
                <a:cubicBezTo>
                  <a:pt x="94" y="171"/>
                  <a:pt x="95" y="171"/>
                  <a:pt x="96" y="170"/>
                </a:cubicBezTo>
                <a:cubicBezTo>
                  <a:pt x="96" y="170"/>
                  <a:pt x="97" y="170"/>
                  <a:pt x="98" y="170"/>
                </a:cubicBezTo>
                <a:cubicBezTo>
                  <a:pt x="99" y="169"/>
                  <a:pt x="100" y="169"/>
                  <a:pt x="101" y="169"/>
                </a:cubicBezTo>
                <a:cubicBezTo>
                  <a:pt x="103" y="168"/>
                  <a:pt x="105" y="167"/>
                  <a:pt x="107" y="166"/>
                </a:cubicBezTo>
                <a:cubicBezTo>
                  <a:pt x="107" y="166"/>
                  <a:pt x="108" y="166"/>
                  <a:pt x="108" y="166"/>
                </a:cubicBezTo>
                <a:cubicBezTo>
                  <a:pt x="109" y="165"/>
                  <a:pt x="110" y="164"/>
                  <a:pt x="111" y="164"/>
                </a:cubicBezTo>
                <a:cubicBezTo>
                  <a:pt x="111" y="164"/>
                  <a:pt x="112" y="163"/>
                  <a:pt x="112" y="163"/>
                </a:cubicBezTo>
                <a:cubicBezTo>
                  <a:pt x="113" y="162"/>
                  <a:pt x="114" y="162"/>
                  <a:pt x="115" y="161"/>
                </a:cubicBezTo>
                <a:cubicBezTo>
                  <a:pt x="115" y="161"/>
                  <a:pt x="116" y="161"/>
                  <a:pt x="116" y="160"/>
                </a:cubicBezTo>
                <a:cubicBezTo>
                  <a:pt x="122" y="163"/>
                  <a:pt x="128" y="168"/>
                  <a:pt x="133" y="174"/>
                </a:cubicBezTo>
                <a:cubicBezTo>
                  <a:pt x="131" y="179"/>
                  <a:pt x="129" y="184"/>
                  <a:pt x="129" y="189"/>
                </a:cubicBezTo>
                <a:close/>
                <a:moveTo>
                  <a:pt x="318" y="288"/>
                </a:moveTo>
                <a:cubicBezTo>
                  <a:pt x="318" y="292"/>
                  <a:pt x="316" y="294"/>
                  <a:pt x="314" y="294"/>
                </a:cubicBezTo>
                <a:cubicBezTo>
                  <a:pt x="298" y="294"/>
                  <a:pt x="298" y="294"/>
                  <a:pt x="298" y="294"/>
                </a:cubicBezTo>
                <a:cubicBezTo>
                  <a:pt x="298" y="196"/>
                  <a:pt x="298" y="196"/>
                  <a:pt x="298" y="196"/>
                </a:cubicBezTo>
                <a:cubicBezTo>
                  <a:pt x="298" y="191"/>
                  <a:pt x="294" y="188"/>
                  <a:pt x="290" y="188"/>
                </a:cubicBezTo>
                <a:cubicBezTo>
                  <a:pt x="285" y="188"/>
                  <a:pt x="282" y="191"/>
                  <a:pt x="282" y="196"/>
                </a:cubicBezTo>
                <a:cubicBezTo>
                  <a:pt x="282" y="294"/>
                  <a:pt x="282" y="294"/>
                  <a:pt x="282" y="294"/>
                </a:cubicBezTo>
                <a:cubicBezTo>
                  <a:pt x="180" y="294"/>
                  <a:pt x="180" y="294"/>
                  <a:pt x="180" y="294"/>
                </a:cubicBezTo>
                <a:cubicBezTo>
                  <a:pt x="180" y="196"/>
                  <a:pt x="180" y="196"/>
                  <a:pt x="180" y="196"/>
                </a:cubicBezTo>
                <a:cubicBezTo>
                  <a:pt x="180" y="191"/>
                  <a:pt x="177" y="188"/>
                  <a:pt x="172" y="188"/>
                </a:cubicBezTo>
                <a:cubicBezTo>
                  <a:pt x="168" y="188"/>
                  <a:pt x="164" y="191"/>
                  <a:pt x="164" y="196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48" y="294"/>
                  <a:pt x="148" y="294"/>
                  <a:pt x="148" y="294"/>
                </a:cubicBezTo>
                <a:cubicBezTo>
                  <a:pt x="147" y="294"/>
                  <a:pt x="144" y="292"/>
                  <a:pt x="144" y="288"/>
                </a:cubicBezTo>
                <a:cubicBezTo>
                  <a:pt x="144" y="276"/>
                  <a:pt x="144" y="276"/>
                  <a:pt x="144" y="276"/>
                </a:cubicBezTo>
                <a:cubicBezTo>
                  <a:pt x="144" y="276"/>
                  <a:pt x="144" y="276"/>
                  <a:pt x="144" y="27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5"/>
                  <a:pt x="144" y="193"/>
                  <a:pt x="144" y="192"/>
                </a:cubicBezTo>
                <a:cubicBezTo>
                  <a:pt x="144" y="192"/>
                  <a:pt x="144" y="191"/>
                  <a:pt x="145" y="191"/>
                </a:cubicBezTo>
                <a:cubicBezTo>
                  <a:pt x="145" y="190"/>
                  <a:pt x="145" y="188"/>
                  <a:pt x="145" y="187"/>
                </a:cubicBezTo>
                <a:cubicBezTo>
                  <a:pt x="145" y="187"/>
                  <a:pt x="145" y="187"/>
                  <a:pt x="146" y="186"/>
                </a:cubicBezTo>
                <a:cubicBezTo>
                  <a:pt x="146" y="185"/>
                  <a:pt x="146" y="184"/>
                  <a:pt x="147" y="182"/>
                </a:cubicBezTo>
                <a:cubicBezTo>
                  <a:pt x="147" y="182"/>
                  <a:pt x="147" y="182"/>
                  <a:pt x="147" y="181"/>
                </a:cubicBezTo>
                <a:cubicBezTo>
                  <a:pt x="148" y="180"/>
                  <a:pt x="148" y="178"/>
                  <a:pt x="149" y="177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1" y="172"/>
                  <a:pt x="154" y="167"/>
                  <a:pt x="157" y="163"/>
                </a:cubicBezTo>
                <a:cubicBezTo>
                  <a:pt x="164" y="154"/>
                  <a:pt x="173" y="147"/>
                  <a:pt x="182" y="144"/>
                </a:cubicBezTo>
                <a:cubicBezTo>
                  <a:pt x="195" y="154"/>
                  <a:pt x="212" y="160"/>
                  <a:pt x="231" y="160"/>
                </a:cubicBezTo>
                <a:cubicBezTo>
                  <a:pt x="250" y="160"/>
                  <a:pt x="267" y="154"/>
                  <a:pt x="280" y="143"/>
                </a:cubicBezTo>
                <a:cubicBezTo>
                  <a:pt x="289" y="147"/>
                  <a:pt x="298" y="154"/>
                  <a:pt x="305" y="163"/>
                </a:cubicBezTo>
                <a:cubicBezTo>
                  <a:pt x="308" y="167"/>
                  <a:pt x="311" y="172"/>
                  <a:pt x="313" y="176"/>
                </a:cubicBezTo>
                <a:cubicBezTo>
                  <a:pt x="314" y="178"/>
                  <a:pt x="314" y="179"/>
                  <a:pt x="315" y="181"/>
                </a:cubicBezTo>
                <a:cubicBezTo>
                  <a:pt x="315" y="181"/>
                  <a:pt x="315" y="182"/>
                  <a:pt x="316" y="182"/>
                </a:cubicBezTo>
                <a:cubicBezTo>
                  <a:pt x="316" y="183"/>
                  <a:pt x="316" y="184"/>
                  <a:pt x="317" y="186"/>
                </a:cubicBezTo>
                <a:cubicBezTo>
                  <a:pt x="317" y="186"/>
                  <a:pt x="317" y="187"/>
                  <a:pt x="317" y="187"/>
                </a:cubicBezTo>
                <a:cubicBezTo>
                  <a:pt x="317" y="188"/>
                  <a:pt x="318" y="190"/>
                  <a:pt x="318" y="191"/>
                </a:cubicBezTo>
                <a:cubicBezTo>
                  <a:pt x="318" y="191"/>
                  <a:pt x="318" y="191"/>
                  <a:pt x="318" y="192"/>
                </a:cubicBezTo>
                <a:cubicBezTo>
                  <a:pt x="318" y="193"/>
                  <a:pt x="318" y="195"/>
                  <a:pt x="318" y="196"/>
                </a:cubicBezTo>
                <a:cubicBezTo>
                  <a:pt x="318" y="276"/>
                  <a:pt x="318" y="276"/>
                  <a:pt x="318" y="276"/>
                </a:cubicBezTo>
                <a:cubicBezTo>
                  <a:pt x="318" y="276"/>
                  <a:pt x="318" y="276"/>
                  <a:pt x="318" y="276"/>
                </a:cubicBezTo>
                <a:lnTo>
                  <a:pt x="318" y="288"/>
                </a:lnTo>
                <a:close/>
                <a:moveTo>
                  <a:pt x="382" y="65"/>
                </a:moveTo>
                <a:cubicBezTo>
                  <a:pt x="389" y="65"/>
                  <a:pt x="396" y="67"/>
                  <a:pt x="402" y="70"/>
                </a:cubicBezTo>
                <a:cubicBezTo>
                  <a:pt x="412" y="74"/>
                  <a:pt x="419" y="82"/>
                  <a:pt x="424" y="92"/>
                </a:cubicBezTo>
                <a:cubicBezTo>
                  <a:pt x="427" y="97"/>
                  <a:pt x="428" y="104"/>
                  <a:pt x="428" y="111"/>
                </a:cubicBezTo>
                <a:cubicBezTo>
                  <a:pt x="428" y="125"/>
                  <a:pt x="422" y="137"/>
                  <a:pt x="412" y="146"/>
                </a:cubicBezTo>
                <a:cubicBezTo>
                  <a:pt x="411" y="146"/>
                  <a:pt x="411" y="147"/>
                  <a:pt x="410" y="147"/>
                </a:cubicBezTo>
                <a:cubicBezTo>
                  <a:pt x="410" y="148"/>
                  <a:pt x="409" y="148"/>
                  <a:pt x="409" y="148"/>
                </a:cubicBezTo>
                <a:cubicBezTo>
                  <a:pt x="408" y="149"/>
                  <a:pt x="407" y="149"/>
                  <a:pt x="407" y="150"/>
                </a:cubicBezTo>
                <a:cubicBezTo>
                  <a:pt x="406" y="150"/>
                  <a:pt x="406" y="150"/>
                  <a:pt x="405" y="151"/>
                </a:cubicBezTo>
                <a:cubicBezTo>
                  <a:pt x="405" y="151"/>
                  <a:pt x="404" y="151"/>
                  <a:pt x="403" y="152"/>
                </a:cubicBezTo>
                <a:cubicBezTo>
                  <a:pt x="403" y="152"/>
                  <a:pt x="402" y="152"/>
                  <a:pt x="401" y="153"/>
                </a:cubicBezTo>
                <a:cubicBezTo>
                  <a:pt x="401" y="153"/>
                  <a:pt x="400" y="153"/>
                  <a:pt x="399" y="153"/>
                </a:cubicBezTo>
                <a:cubicBezTo>
                  <a:pt x="399" y="154"/>
                  <a:pt x="398" y="154"/>
                  <a:pt x="397" y="154"/>
                </a:cubicBezTo>
                <a:cubicBezTo>
                  <a:pt x="397" y="154"/>
                  <a:pt x="396" y="155"/>
                  <a:pt x="396" y="155"/>
                </a:cubicBezTo>
                <a:cubicBezTo>
                  <a:pt x="395" y="155"/>
                  <a:pt x="394" y="155"/>
                  <a:pt x="393" y="156"/>
                </a:cubicBezTo>
                <a:cubicBezTo>
                  <a:pt x="392" y="156"/>
                  <a:pt x="392" y="156"/>
                  <a:pt x="391" y="156"/>
                </a:cubicBezTo>
                <a:cubicBezTo>
                  <a:pt x="390" y="156"/>
                  <a:pt x="389" y="156"/>
                  <a:pt x="388" y="156"/>
                </a:cubicBezTo>
                <a:cubicBezTo>
                  <a:pt x="388" y="156"/>
                  <a:pt x="387" y="156"/>
                  <a:pt x="387" y="156"/>
                </a:cubicBezTo>
                <a:cubicBezTo>
                  <a:pt x="385" y="157"/>
                  <a:pt x="384" y="157"/>
                  <a:pt x="382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81" y="157"/>
                  <a:pt x="379" y="157"/>
                  <a:pt x="378" y="156"/>
                </a:cubicBezTo>
                <a:cubicBezTo>
                  <a:pt x="378" y="156"/>
                  <a:pt x="377" y="156"/>
                  <a:pt x="377" y="156"/>
                </a:cubicBezTo>
                <a:cubicBezTo>
                  <a:pt x="376" y="156"/>
                  <a:pt x="375" y="156"/>
                  <a:pt x="374" y="156"/>
                </a:cubicBezTo>
                <a:cubicBezTo>
                  <a:pt x="373" y="156"/>
                  <a:pt x="373" y="156"/>
                  <a:pt x="372" y="155"/>
                </a:cubicBezTo>
                <a:cubicBezTo>
                  <a:pt x="371" y="155"/>
                  <a:pt x="370" y="155"/>
                  <a:pt x="369" y="155"/>
                </a:cubicBezTo>
                <a:cubicBezTo>
                  <a:pt x="369" y="155"/>
                  <a:pt x="368" y="154"/>
                  <a:pt x="368" y="154"/>
                </a:cubicBezTo>
                <a:cubicBezTo>
                  <a:pt x="367" y="154"/>
                  <a:pt x="366" y="154"/>
                  <a:pt x="365" y="153"/>
                </a:cubicBezTo>
                <a:cubicBezTo>
                  <a:pt x="365" y="153"/>
                  <a:pt x="364" y="153"/>
                  <a:pt x="363" y="153"/>
                </a:cubicBezTo>
                <a:cubicBezTo>
                  <a:pt x="363" y="152"/>
                  <a:pt x="362" y="152"/>
                  <a:pt x="362" y="152"/>
                </a:cubicBezTo>
                <a:cubicBezTo>
                  <a:pt x="361" y="151"/>
                  <a:pt x="360" y="151"/>
                  <a:pt x="360" y="151"/>
                </a:cubicBezTo>
                <a:cubicBezTo>
                  <a:pt x="359" y="150"/>
                  <a:pt x="359" y="150"/>
                  <a:pt x="358" y="150"/>
                </a:cubicBezTo>
                <a:cubicBezTo>
                  <a:pt x="357" y="149"/>
                  <a:pt x="357" y="149"/>
                  <a:pt x="356" y="148"/>
                </a:cubicBezTo>
                <a:cubicBezTo>
                  <a:pt x="356" y="148"/>
                  <a:pt x="355" y="148"/>
                  <a:pt x="355" y="148"/>
                </a:cubicBezTo>
                <a:cubicBezTo>
                  <a:pt x="354" y="147"/>
                  <a:pt x="353" y="146"/>
                  <a:pt x="353" y="146"/>
                </a:cubicBezTo>
                <a:cubicBezTo>
                  <a:pt x="343" y="137"/>
                  <a:pt x="337" y="125"/>
                  <a:pt x="337" y="111"/>
                </a:cubicBezTo>
                <a:cubicBezTo>
                  <a:pt x="337" y="86"/>
                  <a:pt x="357" y="65"/>
                  <a:pt x="382" y="65"/>
                </a:cubicBezTo>
                <a:close/>
                <a:moveTo>
                  <a:pt x="445" y="266"/>
                </a:moveTo>
                <a:cubicBezTo>
                  <a:pt x="445" y="267"/>
                  <a:pt x="445" y="268"/>
                  <a:pt x="445" y="268"/>
                </a:cubicBezTo>
                <a:cubicBezTo>
                  <a:pt x="444" y="268"/>
                  <a:pt x="444" y="268"/>
                  <a:pt x="444" y="268"/>
                </a:cubicBezTo>
                <a:cubicBezTo>
                  <a:pt x="434" y="268"/>
                  <a:pt x="434" y="268"/>
                  <a:pt x="434" y="268"/>
                </a:cubicBezTo>
                <a:cubicBezTo>
                  <a:pt x="434" y="206"/>
                  <a:pt x="434" y="206"/>
                  <a:pt x="434" y="206"/>
                </a:cubicBezTo>
                <a:cubicBezTo>
                  <a:pt x="434" y="202"/>
                  <a:pt x="431" y="198"/>
                  <a:pt x="426" y="198"/>
                </a:cubicBezTo>
                <a:cubicBezTo>
                  <a:pt x="422" y="198"/>
                  <a:pt x="418" y="202"/>
                  <a:pt x="418" y="206"/>
                </a:cubicBezTo>
                <a:cubicBezTo>
                  <a:pt x="418" y="268"/>
                  <a:pt x="418" y="268"/>
                  <a:pt x="418" y="268"/>
                </a:cubicBezTo>
                <a:cubicBezTo>
                  <a:pt x="334" y="268"/>
                  <a:pt x="334" y="268"/>
                  <a:pt x="334" y="268"/>
                </a:cubicBezTo>
                <a:cubicBezTo>
                  <a:pt x="334" y="264"/>
                  <a:pt x="334" y="264"/>
                  <a:pt x="334" y="264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4"/>
                  <a:pt x="334" y="193"/>
                  <a:pt x="334" y="191"/>
                </a:cubicBezTo>
                <a:cubicBezTo>
                  <a:pt x="334" y="190"/>
                  <a:pt x="334" y="189"/>
                  <a:pt x="333" y="188"/>
                </a:cubicBezTo>
                <a:cubicBezTo>
                  <a:pt x="333" y="187"/>
                  <a:pt x="333" y="186"/>
                  <a:pt x="333" y="185"/>
                </a:cubicBezTo>
                <a:cubicBezTo>
                  <a:pt x="333" y="184"/>
                  <a:pt x="333" y="183"/>
                  <a:pt x="332" y="183"/>
                </a:cubicBezTo>
                <a:cubicBezTo>
                  <a:pt x="332" y="182"/>
                  <a:pt x="332" y="180"/>
                  <a:pt x="331" y="179"/>
                </a:cubicBezTo>
                <a:cubicBezTo>
                  <a:pt x="331" y="179"/>
                  <a:pt x="331" y="178"/>
                  <a:pt x="331" y="178"/>
                </a:cubicBezTo>
                <a:cubicBezTo>
                  <a:pt x="330" y="176"/>
                  <a:pt x="330" y="175"/>
                  <a:pt x="329" y="174"/>
                </a:cubicBezTo>
                <a:cubicBezTo>
                  <a:pt x="329" y="174"/>
                  <a:pt x="329" y="173"/>
                  <a:pt x="329" y="173"/>
                </a:cubicBezTo>
                <a:cubicBezTo>
                  <a:pt x="334" y="168"/>
                  <a:pt x="340" y="163"/>
                  <a:pt x="346" y="160"/>
                </a:cubicBezTo>
                <a:cubicBezTo>
                  <a:pt x="346" y="161"/>
                  <a:pt x="346" y="161"/>
                  <a:pt x="346" y="161"/>
                </a:cubicBezTo>
                <a:cubicBezTo>
                  <a:pt x="347" y="162"/>
                  <a:pt x="348" y="162"/>
                  <a:pt x="349" y="163"/>
                </a:cubicBezTo>
                <a:cubicBezTo>
                  <a:pt x="350" y="163"/>
                  <a:pt x="350" y="164"/>
                  <a:pt x="351" y="164"/>
                </a:cubicBezTo>
                <a:cubicBezTo>
                  <a:pt x="352" y="164"/>
                  <a:pt x="353" y="165"/>
                  <a:pt x="354" y="166"/>
                </a:cubicBezTo>
                <a:cubicBezTo>
                  <a:pt x="354" y="166"/>
                  <a:pt x="355" y="166"/>
                  <a:pt x="355" y="166"/>
                </a:cubicBezTo>
                <a:cubicBezTo>
                  <a:pt x="357" y="167"/>
                  <a:pt x="359" y="168"/>
                  <a:pt x="360" y="169"/>
                </a:cubicBezTo>
                <a:cubicBezTo>
                  <a:pt x="361" y="169"/>
                  <a:pt x="362" y="169"/>
                  <a:pt x="363" y="170"/>
                </a:cubicBezTo>
                <a:cubicBezTo>
                  <a:pt x="364" y="170"/>
                  <a:pt x="365" y="170"/>
                  <a:pt x="366" y="170"/>
                </a:cubicBezTo>
                <a:cubicBezTo>
                  <a:pt x="367" y="171"/>
                  <a:pt x="368" y="171"/>
                  <a:pt x="369" y="171"/>
                </a:cubicBezTo>
                <a:cubicBezTo>
                  <a:pt x="370" y="171"/>
                  <a:pt x="370" y="171"/>
                  <a:pt x="371" y="172"/>
                </a:cubicBezTo>
                <a:cubicBezTo>
                  <a:pt x="372" y="172"/>
                  <a:pt x="374" y="172"/>
                  <a:pt x="375" y="172"/>
                </a:cubicBezTo>
                <a:cubicBezTo>
                  <a:pt x="375" y="172"/>
                  <a:pt x="376" y="172"/>
                  <a:pt x="377" y="172"/>
                </a:cubicBezTo>
                <a:cubicBezTo>
                  <a:pt x="379" y="173"/>
                  <a:pt x="380" y="173"/>
                  <a:pt x="382" y="173"/>
                </a:cubicBezTo>
                <a:cubicBezTo>
                  <a:pt x="382" y="173"/>
                  <a:pt x="382" y="173"/>
                  <a:pt x="382" y="173"/>
                </a:cubicBezTo>
                <a:cubicBezTo>
                  <a:pt x="384" y="173"/>
                  <a:pt x="386" y="173"/>
                  <a:pt x="388" y="172"/>
                </a:cubicBezTo>
                <a:cubicBezTo>
                  <a:pt x="389" y="172"/>
                  <a:pt x="389" y="172"/>
                  <a:pt x="390" y="172"/>
                </a:cubicBezTo>
                <a:cubicBezTo>
                  <a:pt x="391" y="172"/>
                  <a:pt x="393" y="172"/>
                  <a:pt x="394" y="172"/>
                </a:cubicBezTo>
                <a:cubicBezTo>
                  <a:pt x="395" y="171"/>
                  <a:pt x="395" y="171"/>
                  <a:pt x="396" y="171"/>
                </a:cubicBezTo>
                <a:cubicBezTo>
                  <a:pt x="397" y="171"/>
                  <a:pt x="398" y="171"/>
                  <a:pt x="399" y="170"/>
                </a:cubicBezTo>
                <a:cubicBezTo>
                  <a:pt x="400" y="170"/>
                  <a:pt x="401" y="170"/>
                  <a:pt x="402" y="170"/>
                </a:cubicBezTo>
                <a:cubicBezTo>
                  <a:pt x="402" y="169"/>
                  <a:pt x="403" y="169"/>
                  <a:pt x="404" y="169"/>
                </a:cubicBezTo>
                <a:cubicBezTo>
                  <a:pt x="408" y="167"/>
                  <a:pt x="411" y="166"/>
                  <a:pt x="414" y="164"/>
                </a:cubicBezTo>
                <a:cubicBezTo>
                  <a:pt x="415" y="163"/>
                  <a:pt x="415" y="163"/>
                  <a:pt x="416" y="163"/>
                </a:cubicBezTo>
                <a:cubicBezTo>
                  <a:pt x="417" y="162"/>
                  <a:pt x="418" y="162"/>
                  <a:pt x="419" y="161"/>
                </a:cubicBezTo>
                <a:cubicBezTo>
                  <a:pt x="419" y="161"/>
                  <a:pt x="419" y="161"/>
                  <a:pt x="419" y="160"/>
                </a:cubicBezTo>
                <a:cubicBezTo>
                  <a:pt x="425" y="163"/>
                  <a:pt x="431" y="168"/>
                  <a:pt x="436" y="174"/>
                </a:cubicBezTo>
                <a:cubicBezTo>
                  <a:pt x="442" y="182"/>
                  <a:pt x="445" y="191"/>
                  <a:pt x="445" y="198"/>
                </a:cubicBezTo>
                <a:lnTo>
                  <a:pt x="445" y="266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A9D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746" y="2210595"/>
            <a:ext cx="96690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A9D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85F"/>
                </a:solidFill>
              </a:rPr>
              <a:t>PSIRT</a:t>
            </a:r>
            <a:endParaRPr lang="en-US" dirty="0">
              <a:solidFill>
                <a:srgbClr val="002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  <p:bldP spid="9" grpId="0"/>
      <p:bldP spid="4" grpId="0" animBg="1"/>
      <p:bldP spid="5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case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Logo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28" y="430528"/>
            <a:ext cx="1027112" cy="9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2118361"/>
            <a:ext cx="5737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“Hi Mikko,</a:t>
            </a:r>
          </a:p>
          <a:p>
            <a:r>
              <a:rPr lang="en-US" i="1" dirty="0" smtClean="0"/>
              <a:t>Would you have a BSS specialist with deeper knowledge on the nodes? We could use one in a case with our customer…”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76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mikkka\AppData\Local\Microsoft\Windows\Temporary Internet Files\Content.IE5\OW4JCH4J\_M3E8529_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65814" y="4211458"/>
            <a:ext cx="9675628" cy="108537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Finding the common frequency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Econ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01" y="360001"/>
            <a:ext cx="444500" cy="5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559</Words>
  <Application>Microsoft Office PowerPoint</Application>
  <PresentationFormat>On-screen Show (4:3)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Ericsson Capital TT</vt:lpstr>
      <vt:lpstr>Century Gothic</vt:lpstr>
      <vt:lpstr>PresentationTemplate2011</vt:lpstr>
      <vt:lpstr>1_PresentationTemplate2011</vt:lpstr>
      <vt:lpstr>Back to the roots – incident case study</vt:lpstr>
      <vt:lpstr>outline</vt:lpstr>
      <vt:lpstr>PowerPoint Presentation</vt:lpstr>
      <vt:lpstr>Ericsson PSIRT</vt:lpstr>
      <vt:lpstr>Setting the scene</vt:lpstr>
      <vt:lpstr>The scene</vt:lpstr>
      <vt:lpstr>The case</vt:lpstr>
      <vt:lpstr>PowerPoint Presentation</vt:lpstr>
      <vt:lpstr>Finding the common frequency</vt:lpstr>
      <vt:lpstr>PowerPoint Presentation</vt:lpstr>
      <vt:lpstr>Initial investigation report</vt:lpstr>
      <vt:lpstr>simbox</vt:lpstr>
      <vt:lpstr>Simbox scenario</vt:lpstr>
      <vt:lpstr>Blame game</vt:lpstr>
      <vt:lpstr>people</vt:lpstr>
      <vt:lpstr>PowerPoint Presentation</vt:lpstr>
      <vt:lpstr>Big pile of cra… findings</vt:lpstr>
      <vt:lpstr>Summary of findings</vt:lpstr>
      <vt:lpstr>It’s a long way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the roots - Incident case study</dc:title>
  <dc:creator>Mikko Karikytö, Ericsson</dc:creator>
  <cp:keywords/>
  <dc:description>Rev PA1</dc:description>
  <cp:lastModifiedBy>Mikko Karikytö</cp:lastModifiedBy>
  <cp:revision>143</cp:revision>
  <dcterms:created xsi:type="dcterms:W3CDTF">2011-05-24T09:22:48Z</dcterms:created>
  <dcterms:modified xsi:type="dcterms:W3CDTF">2014-06-19T14:13:39Z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Internal</vt:lpwstr>
  </property>
  <property fmtid="{D5CDD505-2E9C-101B-9397-08002B2CF9AE}" pid="13" name="txtConfLabel">
    <vt:lpwstr>Commercial in confidence</vt:lpwstr>
  </property>
  <property fmtid="{D5CDD505-2E9C-101B-9397-08002B2CF9AE}" pid="14" name="optUseConfClass">
    <vt:bool>false</vt:bool>
  </property>
  <property fmtid="{D5CDD505-2E9C-101B-9397-08002B2CF9AE}" pid="15" name="optUseConfLabel">
    <vt:bool>true</vt:bool>
  </property>
  <property fmtid="{D5CDD505-2E9C-101B-9397-08002B2CF9AE}" pid="16" name="optFooterCVLDocNo">
    <vt:bool>false</vt:bool>
  </property>
  <property fmtid="{D5CDD505-2E9C-101B-9397-08002B2CF9AE}" pid="17" name="optFooterCVLCopyright">
    <vt:bool>true</vt:bool>
  </property>
  <property fmtid="{D5CDD505-2E9C-101B-9397-08002B2CF9AE}" pid="18" name="optEnterText1">
    <vt:bool>false</vt:bool>
  </property>
  <property fmtid="{D5CDD505-2E9C-101B-9397-08002B2CF9AE}" pid="19" name="optFooterCVLConfLabel">
    <vt:bool>true</vt:bool>
  </property>
  <property fmtid="{D5CDD505-2E9C-101B-9397-08002B2CF9AE}" pid="20" name="optEnterText2">
    <vt:bool>false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>© Ericsson AB 2014</vt:lpwstr>
  </property>
  <property fmtid="{D5CDD505-2E9C-101B-9397-08002B2CF9AE}" pid="27" name="MiddleFooterField">
    <vt:lpwstr>Commercial in confidence</vt:lpwstr>
  </property>
  <property fmtid="{D5CDD505-2E9C-101B-9397-08002B2CF9AE}" pid="28" name="RightFooterField">
    <vt:lpwstr>Back to the roots - Incident case study</vt:lpwstr>
  </property>
  <property fmtid="{D5CDD505-2E9C-101B-9397-08002B2CF9AE}" pid="29" name="RightFooterField2">
    <vt:lpwstr>2014-06-19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>Mikko Karikytö, Ericsson</vt:lpwstr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>PRESENTATION</vt:lpwstr>
  </property>
  <property fmtid="{D5CDD505-2E9C-101B-9397-08002B2CF9AE}" pid="43" name="Title">
    <vt:lpwstr>Back to the roots - Incident case study</vt:lpwstr>
  </property>
  <property fmtid="{D5CDD505-2E9C-101B-9397-08002B2CF9AE}" pid="44" name="Date">
    <vt:lpwstr>2014-06-19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