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8" r:id="rId2"/>
    <p:sldId id="257" r:id="rId3"/>
    <p:sldId id="309" r:id="rId4"/>
    <p:sldId id="322" r:id="rId5"/>
    <p:sldId id="260" r:id="rId6"/>
    <p:sldId id="261" r:id="rId7"/>
    <p:sldId id="262" r:id="rId8"/>
    <p:sldId id="266" r:id="rId9"/>
    <p:sldId id="264" r:id="rId10"/>
    <p:sldId id="269" r:id="rId11"/>
    <p:sldId id="323" r:id="rId12"/>
    <p:sldId id="282" r:id="rId13"/>
    <p:sldId id="267" r:id="rId14"/>
    <p:sldId id="268" r:id="rId15"/>
    <p:sldId id="276" r:id="rId16"/>
    <p:sldId id="303" r:id="rId17"/>
    <p:sldId id="270" r:id="rId18"/>
    <p:sldId id="324" r:id="rId19"/>
    <p:sldId id="306" r:id="rId20"/>
    <p:sldId id="325" r:id="rId21"/>
    <p:sldId id="315" r:id="rId22"/>
    <p:sldId id="316" r:id="rId23"/>
    <p:sldId id="317" r:id="rId24"/>
    <p:sldId id="318" r:id="rId25"/>
    <p:sldId id="280" r:id="rId26"/>
    <p:sldId id="320" r:id="rId27"/>
    <p:sldId id="298" r:id="rId28"/>
    <p:sldId id="310" r:id="rId29"/>
    <p:sldId id="289" r:id="rId30"/>
    <p:sldId id="291" r:id="rId31"/>
    <p:sldId id="290" r:id="rId32"/>
    <p:sldId id="293" r:id="rId33"/>
    <p:sldId id="304" r:id="rId34"/>
    <p:sldId id="321" r:id="rId35"/>
    <p:sldId id="271" r:id="rId36"/>
    <p:sldId id="27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b7" initials="bf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159" autoAdjust="0"/>
  </p:normalViewPr>
  <p:slideViewPr>
    <p:cSldViewPr>
      <p:cViewPr varScale="1">
        <p:scale>
          <a:sx n="36" d="100"/>
          <a:sy n="36" d="100"/>
        </p:scale>
        <p:origin x="73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Native Remote </a:t>
                    </a:r>
                    <a:r>
                      <a:rPr lang="en-US"/>
                      <a:t>Access </a:t>
                    </a:r>
                    <a:r>
                      <a:rPr lang="en-US" smtClean="0"/>
                      <a:t>Applications </a:t>
                    </a:r>
                    <a:r>
                      <a:rPr lang="en-US" dirty="0"/>
                      <a:t>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Microsoft Windows </a:t>
                    </a:r>
                    <a:r>
                      <a:rPr lang="en-US"/>
                      <a:t>Network </a:t>
                    </a:r>
                    <a:r>
                      <a:rPr lang="en-US" smtClean="0"/>
                      <a:t>Shares </a:t>
                    </a:r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Malware Capability: </a:t>
                    </a:r>
                    <a:r>
                      <a:rPr lang="en-US"/>
                      <a:t>FTP </a:t>
                    </a:r>
                    <a:r>
                      <a:rPr lang="en-US" smtClean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Malware Capability</a:t>
                    </a:r>
                    <a:r>
                      <a:rPr lang="en-US"/>
                      <a:t>: </a:t>
                    </a:r>
                    <a:r>
                      <a:rPr lang="en-US" smtClean="0"/>
                      <a:t>IRC </a:t>
                    </a:r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HTTP File </a:t>
                    </a:r>
                    <a:r>
                      <a:rPr lang="en-US"/>
                      <a:t>Upload </a:t>
                    </a:r>
                    <a:r>
                      <a:rPr lang="en-US" smtClean="0"/>
                      <a:t>Site 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Native </a:t>
                    </a:r>
                    <a:r>
                      <a:rPr lang="en-US"/>
                      <a:t>FTP </a:t>
                    </a:r>
                    <a:r>
                      <a:rPr lang="en-US" smtClean="0"/>
                      <a:t>Client </a:t>
                    </a:r>
                    <a:r>
                      <a:rPr lang="en-US" dirty="0"/>
                      <a:t>1.50%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SQL </a:t>
                    </a:r>
                    <a:r>
                      <a:rPr lang="en-US" smtClean="0"/>
                      <a:t>Injection 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Encrypted </a:t>
                    </a:r>
                    <a:r>
                      <a:rPr lang="en-US" smtClean="0"/>
                      <a:t>Backdoor 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PowerPoint]Sheet1'!$A$2:$A$9</c:f>
              <c:strCache>
                <c:ptCount val="8"/>
                <c:pt idx="0">
                  <c:v>Native Remote Access Applications</c:v>
                </c:pt>
                <c:pt idx="1">
                  <c:v>Microsoft Windows Network Shares</c:v>
                </c:pt>
                <c:pt idx="2">
                  <c:v>Malware Capability: FTP </c:v>
                </c:pt>
                <c:pt idx="3">
                  <c:v>Malware Capability: IRC</c:v>
                </c:pt>
                <c:pt idx="4">
                  <c:v>HTTP File Upload Site</c:v>
                </c:pt>
                <c:pt idx="5">
                  <c:v>Native FTP Client</c:v>
                </c:pt>
                <c:pt idx="6">
                  <c:v>SQL Injection</c:v>
                </c:pt>
                <c:pt idx="7">
                  <c:v>Encrypted Backdoor</c:v>
                </c:pt>
              </c:strCache>
            </c:strRef>
          </c:cat>
          <c:val>
            <c:numRef>
              <c:f>'[Chart in Microsoft Office PowerPoint]Sheet1'!$B$2:$B$9</c:f>
              <c:numCache>
                <c:formatCode>0%</c:formatCode>
                <c:ptCount val="8"/>
                <c:pt idx="0">
                  <c:v>0.27</c:v>
                </c:pt>
                <c:pt idx="1">
                  <c:v>0.28000000000000003</c:v>
                </c:pt>
                <c:pt idx="2">
                  <c:v>0.17</c:v>
                </c:pt>
                <c:pt idx="3">
                  <c:v>2.0000000000000004E-2</c:v>
                </c:pt>
                <c:pt idx="4">
                  <c:v>4.0000000000000008E-2</c:v>
                </c:pt>
                <c:pt idx="5" formatCode="0.00%">
                  <c:v>1.5000000000000003E-2</c:v>
                </c:pt>
                <c:pt idx="6">
                  <c:v>6.0000000000000005E-2</c:v>
                </c:pt>
                <c:pt idx="7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29T16:53:18.232" idx="6">
    <p:pos x="10" y="10"/>
    <p:text>Consider adding to another slide that accentuates a point.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081C3-5B47-6B44-8651-D34E5E39A667}" type="doc">
      <dgm:prSet loTypeId="urn:microsoft.com/office/officeart/2009/layout/CircleArrowProcess" loCatId="" qsTypeId="urn:microsoft.com/office/officeart/2005/8/quickstyle/simple4" qsCatId="simple" csTypeId="urn:microsoft.com/office/officeart/2005/8/colors/colorful1#11" csCatId="colorful"/>
      <dgm:spPr/>
      <dgm:t>
        <a:bodyPr/>
        <a:lstStyle/>
        <a:p>
          <a:endParaRPr lang="en-US"/>
        </a:p>
      </dgm:t>
    </dgm:pt>
    <dgm:pt modelId="{CD22F2B0-7E65-CA43-8D71-0E3F9F8B5B7A}">
      <dgm:prSet custT="1"/>
      <dgm:spPr/>
      <dgm:t>
        <a:bodyPr/>
        <a:lstStyle/>
        <a:p>
          <a:pPr rtl="0"/>
          <a:r>
            <a:rPr lang="en-US" sz="1800" dirty="0" smtClean="0"/>
            <a:t>Bad guys are on the networks.</a:t>
          </a:r>
          <a:endParaRPr lang="en-US" sz="1800" dirty="0"/>
        </a:p>
      </dgm:t>
    </dgm:pt>
    <dgm:pt modelId="{3672AB40-950E-E749-B699-FCD67A861AB6}" type="parTrans" cxnId="{3445CB35-5CB7-4E44-B0C3-7A6EFED1D675}">
      <dgm:prSet/>
      <dgm:spPr/>
      <dgm:t>
        <a:bodyPr/>
        <a:lstStyle/>
        <a:p>
          <a:endParaRPr lang="en-US" sz="1800"/>
        </a:p>
      </dgm:t>
    </dgm:pt>
    <dgm:pt modelId="{8B102755-A239-B34F-BF98-723CB199644F}" type="sibTrans" cxnId="{3445CB35-5CB7-4E44-B0C3-7A6EFED1D675}">
      <dgm:prSet/>
      <dgm:spPr/>
      <dgm:t>
        <a:bodyPr/>
        <a:lstStyle/>
        <a:p>
          <a:endParaRPr lang="en-US" sz="1800"/>
        </a:p>
      </dgm:t>
    </dgm:pt>
    <dgm:pt modelId="{599BA4EA-2B79-184A-A9B5-CC4B008BDEA2}">
      <dgm:prSet custT="1"/>
      <dgm:spPr/>
      <dgm:t>
        <a:bodyPr/>
        <a:lstStyle/>
        <a:p>
          <a:pPr rtl="0"/>
          <a:r>
            <a:rPr lang="en-US" sz="1800" dirty="0" smtClean="0"/>
            <a:t>“the year of data breaches”</a:t>
          </a:r>
          <a:endParaRPr lang="en-US" sz="1800" dirty="0"/>
        </a:p>
      </dgm:t>
    </dgm:pt>
    <dgm:pt modelId="{E1542A24-9EC1-F54C-A933-BDD3C99DBE97}" type="parTrans" cxnId="{AFF67B78-41C5-A64F-B349-99E485CC7C8B}">
      <dgm:prSet/>
      <dgm:spPr/>
      <dgm:t>
        <a:bodyPr/>
        <a:lstStyle/>
        <a:p>
          <a:endParaRPr lang="en-US" sz="1800"/>
        </a:p>
      </dgm:t>
    </dgm:pt>
    <dgm:pt modelId="{A590B57B-E0F1-D44A-84F9-CBAD71787B96}" type="sibTrans" cxnId="{AFF67B78-41C5-A64F-B349-99E485CC7C8B}">
      <dgm:prSet/>
      <dgm:spPr/>
      <dgm:t>
        <a:bodyPr/>
        <a:lstStyle/>
        <a:p>
          <a:endParaRPr lang="en-US" sz="1800"/>
        </a:p>
      </dgm:t>
    </dgm:pt>
    <dgm:pt modelId="{CB746B7E-86A7-4F41-9571-FDD44779A28D}">
      <dgm:prSet custT="1"/>
      <dgm:spPr/>
      <dgm:t>
        <a:bodyPr/>
        <a:lstStyle/>
        <a:p>
          <a:pPr rtl="0"/>
          <a:r>
            <a:rPr lang="en-US" sz="1800" dirty="0" smtClean="0"/>
            <a:t>But so was 2013, 2012, 2011…</a:t>
          </a:r>
          <a:endParaRPr lang="en-US" sz="1800" dirty="0"/>
        </a:p>
      </dgm:t>
    </dgm:pt>
    <dgm:pt modelId="{6D00501E-706E-3C44-BF03-EE6839BA3511}" type="parTrans" cxnId="{1464509D-7DBB-074C-AF41-EB9F3D449C40}">
      <dgm:prSet/>
      <dgm:spPr/>
      <dgm:t>
        <a:bodyPr/>
        <a:lstStyle/>
        <a:p>
          <a:endParaRPr lang="en-US" sz="1800"/>
        </a:p>
      </dgm:t>
    </dgm:pt>
    <dgm:pt modelId="{EDFA555D-E1C0-6F45-9FAB-6F884FA71D0E}" type="sibTrans" cxnId="{1464509D-7DBB-074C-AF41-EB9F3D449C40}">
      <dgm:prSet/>
      <dgm:spPr/>
      <dgm:t>
        <a:bodyPr/>
        <a:lstStyle/>
        <a:p>
          <a:endParaRPr lang="en-US" sz="1800"/>
        </a:p>
      </dgm:t>
    </dgm:pt>
    <dgm:pt modelId="{40D7152D-19D2-C544-949D-102757A931EC}" type="pres">
      <dgm:prSet presAssocID="{554081C3-5B47-6B44-8651-D34E5E39A6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9773A4-33FA-4140-B4FF-B467F6C791C1}" type="pres">
      <dgm:prSet presAssocID="{CD22F2B0-7E65-CA43-8D71-0E3F9F8B5B7A}" presName="Accent1" presStyleCnt="0"/>
      <dgm:spPr/>
    </dgm:pt>
    <dgm:pt modelId="{7E6665AD-4AF5-CD4F-AAFF-D50B55199480}" type="pres">
      <dgm:prSet presAssocID="{CD22F2B0-7E65-CA43-8D71-0E3F9F8B5B7A}" presName="Accent" presStyleLbl="node1" presStyleIdx="0" presStyleCnt="3"/>
      <dgm:spPr/>
    </dgm:pt>
    <dgm:pt modelId="{8B9B1732-3003-B64D-8BA5-204EA97C376C}" type="pres">
      <dgm:prSet presAssocID="{CD22F2B0-7E65-CA43-8D71-0E3F9F8B5B7A}" presName="Parent1" presStyleLbl="revTx" presStyleIdx="0" presStyleCnt="3" custLinFactNeighborY="-198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556C8-436E-DE40-A2DE-51A195443A6D}" type="pres">
      <dgm:prSet presAssocID="{599BA4EA-2B79-184A-A9B5-CC4B008BDEA2}" presName="Accent2" presStyleCnt="0"/>
      <dgm:spPr/>
    </dgm:pt>
    <dgm:pt modelId="{43784E0B-8844-5A4F-BCB5-E4E9B554D4DE}" type="pres">
      <dgm:prSet presAssocID="{599BA4EA-2B79-184A-A9B5-CC4B008BDEA2}" presName="Accent" presStyleLbl="node1" presStyleIdx="1" presStyleCnt="3"/>
      <dgm:spPr/>
    </dgm:pt>
    <dgm:pt modelId="{3286960C-78AF-3344-BA22-031B84DE5D2B}" type="pres">
      <dgm:prSet presAssocID="{599BA4EA-2B79-184A-A9B5-CC4B008BDEA2}" presName="Parent2" presStyleLbl="revTx" presStyleIdx="1" presStyleCnt="3" custLinFactNeighborY="-100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2EC2D-6A7D-A540-8098-9E81FC1A6425}" type="pres">
      <dgm:prSet presAssocID="{CB746B7E-86A7-4F41-9571-FDD44779A28D}" presName="Accent3" presStyleCnt="0"/>
      <dgm:spPr/>
    </dgm:pt>
    <dgm:pt modelId="{6D9ECA90-277F-4D49-989C-6A231452CA59}" type="pres">
      <dgm:prSet presAssocID="{CB746B7E-86A7-4F41-9571-FDD44779A28D}" presName="Accent" presStyleLbl="node1" presStyleIdx="2" presStyleCnt="3"/>
      <dgm:spPr/>
    </dgm:pt>
    <dgm:pt modelId="{7A498302-99D4-0449-B375-6049329EDA66}" type="pres">
      <dgm:prSet presAssocID="{CB746B7E-86A7-4F41-9571-FDD44779A28D}" presName="Parent3" presStyleLbl="revTx" presStyleIdx="2" presStyleCnt="3" custLinFactNeighborY="-88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C8292-1966-FC43-AA10-97ECACBB52DE}" type="presOf" srcId="{CB746B7E-86A7-4F41-9571-FDD44779A28D}" destId="{7A498302-99D4-0449-B375-6049329EDA66}" srcOrd="0" destOrd="0" presId="urn:microsoft.com/office/officeart/2009/layout/CircleArrowProcess"/>
    <dgm:cxn modelId="{3445CB35-5CB7-4E44-B0C3-7A6EFED1D675}" srcId="{554081C3-5B47-6B44-8651-D34E5E39A667}" destId="{CD22F2B0-7E65-CA43-8D71-0E3F9F8B5B7A}" srcOrd="0" destOrd="0" parTransId="{3672AB40-950E-E749-B699-FCD67A861AB6}" sibTransId="{8B102755-A239-B34F-BF98-723CB199644F}"/>
    <dgm:cxn modelId="{1464509D-7DBB-074C-AF41-EB9F3D449C40}" srcId="{554081C3-5B47-6B44-8651-D34E5E39A667}" destId="{CB746B7E-86A7-4F41-9571-FDD44779A28D}" srcOrd="2" destOrd="0" parTransId="{6D00501E-706E-3C44-BF03-EE6839BA3511}" sibTransId="{EDFA555D-E1C0-6F45-9FAB-6F884FA71D0E}"/>
    <dgm:cxn modelId="{AFF67B78-41C5-A64F-B349-99E485CC7C8B}" srcId="{554081C3-5B47-6B44-8651-D34E5E39A667}" destId="{599BA4EA-2B79-184A-A9B5-CC4B008BDEA2}" srcOrd="1" destOrd="0" parTransId="{E1542A24-9EC1-F54C-A933-BDD3C99DBE97}" sibTransId="{A590B57B-E0F1-D44A-84F9-CBAD71787B96}"/>
    <dgm:cxn modelId="{B24C4303-809E-7643-AD5D-E02285B9CA6E}" type="presOf" srcId="{599BA4EA-2B79-184A-A9B5-CC4B008BDEA2}" destId="{3286960C-78AF-3344-BA22-031B84DE5D2B}" srcOrd="0" destOrd="0" presId="urn:microsoft.com/office/officeart/2009/layout/CircleArrowProcess"/>
    <dgm:cxn modelId="{AC68D837-9C11-7445-BEBC-C32D5BA77447}" type="presOf" srcId="{CD22F2B0-7E65-CA43-8D71-0E3F9F8B5B7A}" destId="{8B9B1732-3003-B64D-8BA5-204EA97C376C}" srcOrd="0" destOrd="0" presId="urn:microsoft.com/office/officeart/2009/layout/CircleArrowProcess"/>
    <dgm:cxn modelId="{C8E53A69-5318-4C4F-A39A-0F56DE2B54EC}" type="presOf" srcId="{554081C3-5B47-6B44-8651-D34E5E39A667}" destId="{40D7152D-19D2-C544-949D-102757A931EC}" srcOrd="0" destOrd="0" presId="urn:microsoft.com/office/officeart/2009/layout/CircleArrowProcess"/>
    <dgm:cxn modelId="{195AFA4F-2D78-824C-BBEA-5914AD2277E1}" type="presParOf" srcId="{40D7152D-19D2-C544-949D-102757A931EC}" destId="{8A9773A4-33FA-4140-B4FF-B467F6C791C1}" srcOrd="0" destOrd="0" presId="urn:microsoft.com/office/officeart/2009/layout/CircleArrowProcess"/>
    <dgm:cxn modelId="{C073A738-4426-CA4C-BDC7-969508FE852F}" type="presParOf" srcId="{8A9773A4-33FA-4140-B4FF-B467F6C791C1}" destId="{7E6665AD-4AF5-CD4F-AAFF-D50B55199480}" srcOrd="0" destOrd="0" presId="urn:microsoft.com/office/officeart/2009/layout/CircleArrowProcess"/>
    <dgm:cxn modelId="{037FD27E-D4EB-1444-B3C3-8E0198F18F8E}" type="presParOf" srcId="{40D7152D-19D2-C544-949D-102757A931EC}" destId="{8B9B1732-3003-B64D-8BA5-204EA97C376C}" srcOrd="1" destOrd="0" presId="urn:microsoft.com/office/officeart/2009/layout/CircleArrowProcess"/>
    <dgm:cxn modelId="{CF8B9D4E-03FC-2149-AEA3-F34EEB1DC521}" type="presParOf" srcId="{40D7152D-19D2-C544-949D-102757A931EC}" destId="{187556C8-436E-DE40-A2DE-51A195443A6D}" srcOrd="2" destOrd="0" presId="urn:microsoft.com/office/officeart/2009/layout/CircleArrowProcess"/>
    <dgm:cxn modelId="{D67BD952-A888-7E41-ADFC-BEF4DBA81010}" type="presParOf" srcId="{187556C8-436E-DE40-A2DE-51A195443A6D}" destId="{43784E0B-8844-5A4F-BCB5-E4E9B554D4DE}" srcOrd="0" destOrd="0" presId="urn:microsoft.com/office/officeart/2009/layout/CircleArrowProcess"/>
    <dgm:cxn modelId="{E3DEFC16-3775-3149-889F-21536AA39FEE}" type="presParOf" srcId="{40D7152D-19D2-C544-949D-102757A931EC}" destId="{3286960C-78AF-3344-BA22-031B84DE5D2B}" srcOrd="3" destOrd="0" presId="urn:microsoft.com/office/officeart/2009/layout/CircleArrowProcess"/>
    <dgm:cxn modelId="{15961110-E69E-064D-BF32-C33BB6B26FE6}" type="presParOf" srcId="{40D7152D-19D2-C544-949D-102757A931EC}" destId="{A2C2EC2D-6A7D-A540-8098-9E81FC1A6425}" srcOrd="4" destOrd="0" presId="urn:microsoft.com/office/officeart/2009/layout/CircleArrowProcess"/>
    <dgm:cxn modelId="{241110CB-A810-DC47-A211-22F54599C802}" type="presParOf" srcId="{A2C2EC2D-6A7D-A540-8098-9E81FC1A6425}" destId="{6D9ECA90-277F-4D49-989C-6A231452CA59}" srcOrd="0" destOrd="0" presId="urn:microsoft.com/office/officeart/2009/layout/CircleArrowProcess"/>
    <dgm:cxn modelId="{A327639D-1C92-1F40-9498-106198DD42B3}" type="presParOf" srcId="{40D7152D-19D2-C544-949D-102757A931EC}" destId="{7A498302-99D4-0449-B375-6049329EDA6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7AB09-D634-8543-A195-A2901139609E}" type="doc">
      <dgm:prSet loTypeId="urn:microsoft.com/office/officeart/2005/8/layout/default#5" loCatId="" qsTypeId="urn:microsoft.com/office/officeart/2005/8/quickstyle/simple4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1C48167E-EB50-E44B-ADB9-5ADA208070C3}">
      <dgm:prSet/>
      <dgm:spPr/>
      <dgm:t>
        <a:bodyPr/>
        <a:lstStyle/>
        <a:p>
          <a:pPr rtl="0"/>
          <a:r>
            <a:rPr lang="en-US" dirty="0" smtClean="0"/>
            <a:t>Casino</a:t>
          </a:r>
          <a:endParaRPr lang="en-US" dirty="0"/>
        </a:p>
      </dgm:t>
    </dgm:pt>
    <dgm:pt modelId="{BEC91A66-5364-6D40-9435-34880FC43F5D}" type="parTrans" cxnId="{AA8F78CE-BAAF-3247-9DA2-3D07FD6031E9}">
      <dgm:prSet/>
      <dgm:spPr/>
      <dgm:t>
        <a:bodyPr/>
        <a:lstStyle/>
        <a:p>
          <a:endParaRPr lang="en-US"/>
        </a:p>
      </dgm:t>
    </dgm:pt>
    <dgm:pt modelId="{E97466B6-9905-F44F-BBC3-696B019980EA}" type="sibTrans" cxnId="{AA8F78CE-BAAF-3247-9DA2-3D07FD6031E9}">
      <dgm:prSet/>
      <dgm:spPr/>
      <dgm:t>
        <a:bodyPr/>
        <a:lstStyle/>
        <a:p>
          <a:endParaRPr lang="en-US"/>
        </a:p>
      </dgm:t>
    </dgm:pt>
    <dgm:pt modelId="{B278F2EC-D3CE-8243-992E-B8FA60D75076}">
      <dgm:prSet/>
      <dgm:spPr/>
      <dgm:t>
        <a:bodyPr/>
        <a:lstStyle/>
        <a:p>
          <a:pPr rtl="0"/>
          <a:r>
            <a:rPr lang="en-US" dirty="0" smtClean="0"/>
            <a:t>Castle</a:t>
          </a:r>
          <a:endParaRPr lang="en-US" dirty="0"/>
        </a:p>
      </dgm:t>
    </dgm:pt>
    <dgm:pt modelId="{217BA2FD-3DCE-EC45-B38B-761835AE49B4}" type="parTrans" cxnId="{78D98A7D-956F-F24B-BC45-7C40159681A3}">
      <dgm:prSet/>
      <dgm:spPr/>
      <dgm:t>
        <a:bodyPr/>
        <a:lstStyle/>
        <a:p>
          <a:endParaRPr lang="en-US"/>
        </a:p>
      </dgm:t>
    </dgm:pt>
    <dgm:pt modelId="{BA2817A1-FF73-E846-BC63-749F0DC84BDB}" type="sibTrans" cxnId="{78D98A7D-956F-F24B-BC45-7C40159681A3}">
      <dgm:prSet/>
      <dgm:spPr/>
      <dgm:t>
        <a:bodyPr/>
        <a:lstStyle/>
        <a:p>
          <a:endParaRPr lang="en-US"/>
        </a:p>
      </dgm:t>
    </dgm:pt>
    <dgm:pt modelId="{08729356-8B14-9641-A2B3-935D45A8B8F8}">
      <dgm:prSet/>
      <dgm:spPr/>
      <dgm:t>
        <a:bodyPr/>
        <a:lstStyle/>
        <a:p>
          <a:pPr rtl="0"/>
          <a:r>
            <a:rPr lang="en-US" dirty="0" smtClean="0"/>
            <a:t>Tightly control who can use systems</a:t>
          </a:r>
          <a:endParaRPr lang="en-US" dirty="0"/>
        </a:p>
      </dgm:t>
    </dgm:pt>
    <dgm:pt modelId="{4979A962-C367-3848-8B52-60FAEA379AF0}" type="parTrans" cxnId="{EC18C8C3-37A5-BE43-A128-EE0988C808D1}">
      <dgm:prSet/>
      <dgm:spPr/>
      <dgm:t>
        <a:bodyPr/>
        <a:lstStyle/>
        <a:p>
          <a:endParaRPr lang="en-US"/>
        </a:p>
      </dgm:t>
    </dgm:pt>
    <dgm:pt modelId="{72F6A4E6-60E6-044D-83B9-ACDAEE477E93}" type="sibTrans" cxnId="{EC18C8C3-37A5-BE43-A128-EE0988C808D1}">
      <dgm:prSet/>
      <dgm:spPr/>
      <dgm:t>
        <a:bodyPr/>
        <a:lstStyle/>
        <a:p>
          <a:endParaRPr lang="en-US"/>
        </a:p>
      </dgm:t>
    </dgm:pt>
    <dgm:pt modelId="{469B0D7A-D264-924D-97E2-3F1FF4979AD8}">
      <dgm:prSet/>
      <dgm:spPr/>
      <dgm:t>
        <a:bodyPr/>
        <a:lstStyle/>
        <a:p>
          <a:pPr rtl="0"/>
          <a:r>
            <a:rPr lang="en-US" dirty="0" smtClean="0"/>
            <a:t>Everyone welcome! </a:t>
          </a:r>
          <a:endParaRPr lang="en-US" dirty="0"/>
        </a:p>
      </dgm:t>
    </dgm:pt>
    <dgm:pt modelId="{72A69530-E61D-8E42-A03B-787B51299488}" type="parTrans" cxnId="{B62DA2BE-2AB2-0244-9002-C5F076FBCF2C}">
      <dgm:prSet/>
      <dgm:spPr/>
      <dgm:t>
        <a:bodyPr/>
        <a:lstStyle/>
        <a:p>
          <a:endParaRPr lang="en-US"/>
        </a:p>
      </dgm:t>
    </dgm:pt>
    <dgm:pt modelId="{EC3A0BCE-9D8D-B04E-96F1-8903B8B6407C}" type="sibTrans" cxnId="{B62DA2BE-2AB2-0244-9002-C5F076FBCF2C}">
      <dgm:prSet/>
      <dgm:spPr/>
      <dgm:t>
        <a:bodyPr/>
        <a:lstStyle/>
        <a:p>
          <a:endParaRPr lang="en-US"/>
        </a:p>
      </dgm:t>
    </dgm:pt>
    <dgm:pt modelId="{CE5FF028-BB68-3842-B476-990DEB567799}">
      <dgm:prSet/>
      <dgm:spPr/>
      <dgm:t>
        <a:bodyPr/>
        <a:lstStyle/>
        <a:p>
          <a:pPr rtl="0"/>
          <a:r>
            <a:rPr lang="en-US" dirty="0" smtClean="0"/>
            <a:t>Security increases as you get closer to the money</a:t>
          </a:r>
          <a:endParaRPr lang="en-US" dirty="0"/>
        </a:p>
      </dgm:t>
    </dgm:pt>
    <dgm:pt modelId="{E481DC75-6997-DF4C-8AD7-811ECF0BA478}" type="parTrans" cxnId="{CD84DCB4-1D54-AC48-8C73-0BBBA4377BDA}">
      <dgm:prSet/>
      <dgm:spPr/>
      <dgm:t>
        <a:bodyPr/>
        <a:lstStyle/>
        <a:p>
          <a:endParaRPr lang="en-US"/>
        </a:p>
      </dgm:t>
    </dgm:pt>
    <dgm:pt modelId="{C7E742FD-263B-8446-89C6-88091EEF8DE1}" type="sibTrans" cxnId="{CD84DCB4-1D54-AC48-8C73-0BBBA4377BDA}">
      <dgm:prSet/>
      <dgm:spPr/>
      <dgm:t>
        <a:bodyPr/>
        <a:lstStyle/>
        <a:p>
          <a:endParaRPr lang="en-US"/>
        </a:p>
      </dgm:t>
    </dgm:pt>
    <dgm:pt modelId="{88415BF4-18C9-9146-A2AF-61DCA729C04E}">
      <dgm:prSet/>
      <dgm:spPr/>
      <dgm:t>
        <a:bodyPr/>
        <a:lstStyle/>
        <a:p>
          <a:pPr rtl="0"/>
          <a:r>
            <a:rPr lang="en-US" dirty="0" smtClean="0"/>
            <a:t>Especially true as more SOA/ESB systems come into being</a:t>
          </a:r>
          <a:endParaRPr lang="en-US" dirty="0"/>
        </a:p>
      </dgm:t>
    </dgm:pt>
    <dgm:pt modelId="{3E94B681-70CE-3848-A605-D8F330FA6D6D}" type="parTrans" cxnId="{6F55F966-8275-BC40-BE0F-BC95E6E32000}">
      <dgm:prSet/>
      <dgm:spPr/>
      <dgm:t>
        <a:bodyPr/>
        <a:lstStyle/>
        <a:p>
          <a:endParaRPr lang="en-US"/>
        </a:p>
      </dgm:t>
    </dgm:pt>
    <dgm:pt modelId="{3EA4090F-3543-BF4A-9F6B-92CBF8A894B2}" type="sibTrans" cxnId="{6F55F966-8275-BC40-BE0F-BC95E6E32000}">
      <dgm:prSet/>
      <dgm:spPr/>
      <dgm:t>
        <a:bodyPr/>
        <a:lstStyle/>
        <a:p>
          <a:endParaRPr lang="en-US"/>
        </a:p>
      </dgm:t>
    </dgm:pt>
    <dgm:pt modelId="{B631E413-350E-CC41-935D-A15A0B3005A2}" type="pres">
      <dgm:prSet presAssocID="{5A97AB09-D634-8543-A195-A290113960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6B381-A3CB-AC49-837A-73D74F57AADD}" type="pres">
      <dgm:prSet presAssocID="{B278F2EC-D3CE-8243-992E-B8FA60D75076}" presName="node" presStyleLbl="node1" presStyleIdx="0" presStyleCnt="2" custLinFactNeighborX="-1763" custLinFactNeighborY="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2FE54-4D93-AF4F-82F9-FCE42A251877}" type="pres">
      <dgm:prSet presAssocID="{BA2817A1-FF73-E846-BC63-749F0DC84BDB}" presName="sibTrans" presStyleCnt="0"/>
      <dgm:spPr/>
    </dgm:pt>
    <dgm:pt modelId="{0E4B9ADF-029A-144E-AE64-F9A8B4895886}" type="pres">
      <dgm:prSet presAssocID="{1C48167E-EB50-E44B-ADB9-5ADA208070C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4886D-744D-8D43-BE63-30782FB8887D}" type="presOf" srcId="{88415BF4-18C9-9146-A2AF-61DCA729C04E}" destId="{0E4B9ADF-029A-144E-AE64-F9A8B4895886}" srcOrd="0" destOrd="3" presId="urn:microsoft.com/office/officeart/2005/8/layout/default#5"/>
    <dgm:cxn modelId="{78D98A7D-956F-F24B-BC45-7C40159681A3}" srcId="{5A97AB09-D634-8543-A195-A2901139609E}" destId="{B278F2EC-D3CE-8243-992E-B8FA60D75076}" srcOrd="0" destOrd="0" parTransId="{217BA2FD-3DCE-EC45-B38B-761835AE49B4}" sibTransId="{BA2817A1-FF73-E846-BC63-749F0DC84BDB}"/>
    <dgm:cxn modelId="{6F55F966-8275-BC40-BE0F-BC95E6E32000}" srcId="{1C48167E-EB50-E44B-ADB9-5ADA208070C3}" destId="{88415BF4-18C9-9146-A2AF-61DCA729C04E}" srcOrd="2" destOrd="0" parTransId="{3E94B681-70CE-3848-A605-D8F330FA6D6D}" sibTransId="{3EA4090F-3543-BF4A-9F6B-92CBF8A894B2}"/>
    <dgm:cxn modelId="{D45415D8-9805-C542-AC82-6CBB828B4196}" type="presOf" srcId="{469B0D7A-D264-924D-97E2-3F1FF4979AD8}" destId="{0E4B9ADF-029A-144E-AE64-F9A8B4895886}" srcOrd="0" destOrd="1" presId="urn:microsoft.com/office/officeart/2005/8/layout/default#5"/>
    <dgm:cxn modelId="{CD84DCB4-1D54-AC48-8C73-0BBBA4377BDA}" srcId="{1C48167E-EB50-E44B-ADB9-5ADA208070C3}" destId="{CE5FF028-BB68-3842-B476-990DEB567799}" srcOrd="1" destOrd="0" parTransId="{E481DC75-6997-DF4C-8AD7-811ECF0BA478}" sibTransId="{C7E742FD-263B-8446-89C6-88091EEF8DE1}"/>
    <dgm:cxn modelId="{E4B75009-B4B0-3C4F-A09E-7489450ACD5D}" type="presOf" srcId="{CE5FF028-BB68-3842-B476-990DEB567799}" destId="{0E4B9ADF-029A-144E-AE64-F9A8B4895886}" srcOrd="0" destOrd="2" presId="urn:microsoft.com/office/officeart/2005/8/layout/default#5"/>
    <dgm:cxn modelId="{B4F5AED2-89B2-2D47-9C65-32AC063717B9}" type="presOf" srcId="{1C48167E-EB50-E44B-ADB9-5ADA208070C3}" destId="{0E4B9ADF-029A-144E-AE64-F9A8B4895886}" srcOrd="0" destOrd="0" presId="urn:microsoft.com/office/officeart/2005/8/layout/default#5"/>
    <dgm:cxn modelId="{B8C4576D-C571-314E-9DF9-BF3FDE88A9A2}" type="presOf" srcId="{5A97AB09-D634-8543-A195-A2901139609E}" destId="{B631E413-350E-CC41-935D-A15A0B3005A2}" srcOrd="0" destOrd="0" presId="urn:microsoft.com/office/officeart/2005/8/layout/default#5"/>
    <dgm:cxn modelId="{EC18C8C3-37A5-BE43-A128-EE0988C808D1}" srcId="{B278F2EC-D3CE-8243-992E-B8FA60D75076}" destId="{08729356-8B14-9641-A2B3-935D45A8B8F8}" srcOrd="0" destOrd="0" parTransId="{4979A962-C367-3848-8B52-60FAEA379AF0}" sibTransId="{72F6A4E6-60E6-044D-83B9-ACDAEE477E93}"/>
    <dgm:cxn modelId="{B39D5A80-1732-3546-BE31-5A084F98C28D}" type="presOf" srcId="{B278F2EC-D3CE-8243-992E-B8FA60D75076}" destId="{A1E6B381-A3CB-AC49-837A-73D74F57AADD}" srcOrd="0" destOrd="0" presId="urn:microsoft.com/office/officeart/2005/8/layout/default#5"/>
    <dgm:cxn modelId="{D0761A5D-FF3A-664D-83A6-A63104B19286}" type="presOf" srcId="{08729356-8B14-9641-A2B3-935D45A8B8F8}" destId="{A1E6B381-A3CB-AC49-837A-73D74F57AADD}" srcOrd="0" destOrd="1" presId="urn:microsoft.com/office/officeart/2005/8/layout/default#5"/>
    <dgm:cxn modelId="{AA8F78CE-BAAF-3247-9DA2-3D07FD6031E9}" srcId="{5A97AB09-D634-8543-A195-A2901139609E}" destId="{1C48167E-EB50-E44B-ADB9-5ADA208070C3}" srcOrd="1" destOrd="0" parTransId="{BEC91A66-5364-6D40-9435-34880FC43F5D}" sibTransId="{E97466B6-9905-F44F-BBC3-696B019980EA}"/>
    <dgm:cxn modelId="{B62DA2BE-2AB2-0244-9002-C5F076FBCF2C}" srcId="{1C48167E-EB50-E44B-ADB9-5ADA208070C3}" destId="{469B0D7A-D264-924D-97E2-3F1FF4979AD8}" srcOrd="0" destOrd="0" parTransId="{72A69530-E61D-8E42-A03B-787B51299488}" sibTransId="{EC3A0BCE-9D8D-B04E-96F1-8903B8B6407C}"/>
    <dgm:cxn modelId="{118C1ED2-C223-AE43-ACD8-531DD45188B5}" type="presParOf" srcId="{B631E413-350E-CC41-935D-A15A0B3005A2}" destId="{A1E6B381-A3CB-AC49-837A-73D74F57AADD}" srcOrd="0" destOrd="0" presId="urn:microsoft.com/office/officeart/2005/8/layout/default#5"/>
    <dgm:cxn modelId="{DB86DC28-DC17-684B-B6A7-CC578267AD40}" type="presParOf" srcId="{B631E413-350E-CC41-935D-A15A0B3005A2}" destId="{1902FE54-4D93-AF4F-82F9-FCE42A251877}" srcOrd="1" destOrd="0" presId="urn:microsoft.com/office/officeart/2005/8/layout/default#5"/>
    <dgm:cxn modelId="{B65A4023-7F09-3E45-93CD-049593DBC89D}" type="presParOf" srcId="{B631E413-350E-CC41-935D-A15A0B3005A2}" destId="{0E4B9ADF-029A-144E-AE64-F9A8B4895886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865A1-6DB7-1B48-9E73-8FFA7DE90A25}" type="doc">
      <dgm:prSet loTypeId="urn:microsoft.com/office/officeart/2008/layout/LinedList" loCatId="" qsTypeId="urn:microsoft.com/office/officeart/2005/8/quickstyle/simple4" qsCatId="simple" csTypeId="urn:microsoft.com/office/officeart/2005/8/colors/colorful1#13" csCatId="colorful"/>
      <dgm:spPr/>
      <dgm:t>
        <a:bodyPr/>
        <a:lstStyle/>
        <a:p>
          <a:endParaRPr lang="en-US"/>
        </a:p>
      </dgm:t>
    </dgm:pt>
    <dgm:pt modelId="{577A1BAA-53C7-294D-B76D-285F83B7E36A}">
      <dgm:prSet/>
      <dgm:spPr/>
      <dgm:t>
        <a:bodyPr/>
        <a:lstStyle/>
        <a:p>
          <a:pPr rtl="0"/>
          <a:r>
            <a:rPr lang="en-US" dirty="0" smtClean="0"/>
            <a:t>Asset Discovery &amp; Network Mapping</a:t>
          </a:r>
          <a:endParaRPr lang="en-US" dirty="0"/>
        </a:p>
      </dgm:t>
    </dgm:pt>
    <dgm:pt modelId="{9EF54F9D-3D7C-6D44-9007-7CD6E4C1A480}" type="parTrans" cxnId="{46A6E053-578E-C64F-9332-5FF2D914388D}">
      <dgm:prSet/>
      <dgm:spPr/>
      <dgm:t>
        <a:bodyPr/>
        <a:lstStyle/>
        <a:p>
          <a:endParaRPr lang="en-US"/>
        </a:p>
      </dgm:t>
    </dgm:pt>
    <dgm:pt modelId="{72ED89DC-C17D-BC44-AADE-74B627CA069E}" type="sibTrans" cxnId="{46A6E053-578E-C64F-9332-5FF2D914388D}">
      <dgm:prSet/>
      <dgm:spPr/>
      <dgm:t>
        <a:bodyPr/>
        <a:lstStyle/>
        <a:p>
          <a:endParaRPr lang="en-US"/>
        </a:p>
      </dgm:t>
    </dgm:pt>
    <dgm:pt modelId="{E4B6F2D7-88EF-344F-A702-9D55D7037939}">
      <dgm:prSet/>
      <dgm:spPr/>
      <dgm:t>
        <a:bodyPr/>
        <a:lstStyle/>
        <a:p>
          <a:pPr rtl="0"/>
          <a:r>
            <a:rPr lang="en-US" dirty="0" smtClean="0"/>
            <a:t>Exfiltration Paths</a:t>
          </a:r>
          <a:endParaRPr lang="en-US" dirty="0"/>
        </a:p>
      </dgm:t>
    </dgm:pt>
    <dgm:pt modelId="{5FBF86C4-B578-5B43-961C-7185B571D66B}" type="parTrans" cxnId="{E837E5B9-2576-964D-9DBA-A4B5E724B48C}">
      <dgm:prSet/>
      <dgm:spPr/>
      <dgm:t>
        <a:bodyPr/>
        <a:lstStyle/>
        <a:p>
          <a:endParaRPr lang="en-US"/>
        </a:p>
      </dgm:t>
    </dgm:pt>
    <dgm:pt modelId="{1778823C-1EB0-FE4C-88FE-F5D5440DE43B}" type="sibTrans" cxnId="{E837E5B9-2576-964D-9DBA-A4B5E724B48C}">
      <dgm:prSet/>
      <dgm:spPr/>
      <dgm:t>
        <a:bodyPr/>
        <a:lstStyle/>
        <a:p>
          <a:endParaRPr lang="en-US"/>
        </a:p>
      </dgm:t>
    </dgm:pt>
    <dgm:pt modelId="{3784ACEC-B4F3-704E-8924-61ABAD62D895}">
      <dgm:prSet/>
      <dgm:spPr/>
      <dgm:t>
        <a:bodyPr/>
        <a:lstStyle/>
        <a:p>
          <a:pPr rtl="0"/>
          <a:r>
            <a:rPr lang="en-US" dirty="0" smtClean="0"/>
            <a:t>Network Activity</a:t>
          </a:r>
          <a:endParaRPr lang="en-US" dirty="0"/>
        </a:p>
      </dgm:t>
    </dgm:pt>
    <dgm:pt modelId="{94671B98-4964-C245-833B-E20B4FA24542}" type="parTrans" cxnId="{A45EF945-8ECC-1249-88FF-C9FACDDCD40E}">
      <dgm:prSet/>
      <dgm:spPr/>
      <dgm:t>
        <a:bodyPr/>
        <a:lstStyle/>
        <a:p>
          <a:endParaRPr lang="en-US"/>
        </a:p>
      </dgm:t>
    </dgm:pt>
    <dgm:pt modelId="{31C92AE0-A3A2-3245-A202-A5FE5C7C676B}" type="sibTrans" cxnId="{A45EF945-8ECC-1249-88FF-C9FACDDCD40E}">
      <dgm:prSet/>
      <dgm:spPr/>
      <dgm:t>
        <a:bodyPr/>
        <a:lstStyle/>
        <a:p>
          <a:endParaRPr lang="en-US"/>
        </a:p>
      </dgm:t>
    </dgm:pt>
    <dgm:pt modelId="{F8929CD1-0BA7-A54F-8C94-590B1C50E8DF}">
      <dgm:prSet/>
      <dgm:spPr/>
      <dgm:t>
        <a:bodyPr/>
        <a:lstStyle/>
        <a:p>
          <a:pPr rtl="0"/>
          <a:r>
            <a:rPr lang="en-US" dirty="0" smtClean="0"/>
            <a:t>Query Intelligence &amp; Outliers</a:t>
          </a:r>
          <a:endParaRPr lang="en-US" dirty="0"/>
        </a:p>
      </dgm:t>
    </dgm:pt>
    <dgm:pt modelId="{31224905-86F9-674C-8726-BE84FF2357F7}" type="parTrans" cxnId="{448B4E60-8DDE-5942-AE61-CDA5875E022C}">
      <dgm:prSet/>
      <dgm:spPr/>
      <dgm:t>
        <a:bodyPr/>
        <a:lstStyle/>
        <a:p>
          <a:endParaRPr lang="en-US"/>
        </a:p>
      </dgm:t>
    </dgm:pt>
    <dgm:pt modelId="{EF47F3E9-6ABE-6146-8932-EED54C9D1239}" type="sibTrans" cxnId="{448B4E60-8DDE-5942-AE61-CDA5875E022C}">
      <dgm:prSet/>
      <dgm:spPr/>
      <dgm:t>
        <a:bodyPr/>
        <a:lstStyle/>
        <a:p>
          <a:endParaRPr lang="en-US"/>
        </a:p>
      </dgm:t>
    </dgm:pt>
    <dgm:pt modelId="{9009F1C7-B7E7-4C44-8A1A-91514236A1B2}">
      <dgm:prSet/>
      <dgm:spPr/>
      <dgm:t>
        <a:bodyPr/>
        <a:lstStyle/>
        <a:p>
          <a:pPr rtl="0"/>
          <a:r>
            <a:rPr lang="en-US" dirty="0" smtClean="0"/>
            <a:t>Host based review (Configuration/FIM/Forensics/Memory/Logging)</a:t>
          </a:r>
          <a:endParaRPr lang="en-US" dirty="0"/>
        </a:p>
      </dgm:t>
    </dgm:pt>
    <dgm:pt modelId="{4519B073-53B7-C340-9C75-C731DB86D85A}" type="parTrans" cxnId="{C88B6C4A-94B3-DA4B-B4C3-B149D79D4F86}">
      <dgm:prSet/>
      <dgm:spPr/>
      <dgm:t>
        <a:bodyPr/>
        <a:lstStyle/>
        <a:p>
          <a:endParaRPr lang="en-US"/>
        </a:p>
      </dgm:t>
    </dgm:pt>
    <dgm:pt modelId="{2C0B1583-A3D0-D44C-AB80-DFA2FEFB71D6}" type="sibTrans" cxnId="{C88B6C4A-94B3-DA4B-B4C3-B149D79D4F86}">
      <dgm:prSet/>
      <dgm:spPr/>
      <dgm:t>
        <a:bodyPr/>
        <a:lstStyle/>
        <a:p>
          <a:endParaRPr lang="en-US"/>
        </a:p>
      </dgm:t>
    </dgm:pt>
    <dgm:pt modelId="{08F51946-8B57-EE40-AE6D-C8DA1386B1A3}">
      <dgm:prSet/>
      <dgm:spPr/>
      <dgm:t>
        <a:bodyPr/>
        <a:lstStyle/>
        <a:p>
          <a:pPr rtl="0"/>
          <a:r>
            <a:rPr lang="en-US" dirty="0" smtClean="0"/>
            <a:t>Application / Vulnerability assessment</a:t>
          </a:r>
          <a:endParaRPr lang="en-US" dirty="0"/>
        </a:p>
      </dgm:t>
    </dgm:pt>
    <dgm:pt modelId="{7AA5C27C-34AB-5C44-A4C2-7FB4E80BF836}" type="parTrans" cxnId="{4199A48B-64BE-2144-8EF5-2EE0335C3D6E}">
      <dgm:prSet/>
      <dgm:spPr/>
      <dgm:t>
        <a:bodyPr/>
        <a:lstStyle/>
        <a:p>
          <a:endParaRPr lang="en-US"/>
        </a:p>
      </dgm:t>
    </dgm:pt>
    <dgm:pt modelId="{B6B00F0E-B43C-7941-88D4-F04D11ADF8D1}" type="sibTrans" cxnId="{4199A48B-64BE-2144-8EF5-2EE0335C3D6E}">
      <dgm:prSet/>
      <dgm:spPr/>
      <dgm:t>
        <a:bodyPr/>
        <a:lstStyle/>
        <a:p>
          <a:endParaRPr lang="en-US"/>
        </a:p>
      </dgm:t>
    </dgm:pt>
    <dgm:pt modelId="{1312E7C3-A130-4343-A10D-B20D93693FBE}">
      <dgm:prSet/>
      <dgm:spPr/>
      <dgm:t>
        <a:bodyPr/>
        <a:lstStyle/>
        <a:p>
          <a:pPr rtl="0"/>
          <a:r>
            <a:rPr lang="en-US" dirty="0" smtClean="0"/>
            <a:t>Defensive controls (SEIM/IDS/Firewall)</a:t>
          </a:r>
          <a:endParaRPr lang="en-US" dirty="0"/>
        </a:p>
      </dgm:t>
    </dgm:pt>
    <dgm:pt modelId="{D3492621-883A-EF44-A83E-EEA3205AC5BC}" type="parTrans" cxnId="{D3625200-D6B1-6747-914C-0919DABD99BD}">
      <dgm:prSet/>
      <dgm:spPr/>
      <dgm:t>
        <a:bodyPr/>
        <a:lstStyle/>
        <a:p>
          <a:endParaRPr lang="en-US"/>
        </a:p>
      </dgm:t>
    </dgm:pt>
    <dgm:pt modelId="{DBE8FF8F-E0E2-1744-9812-4196709B381C}" type="sibTrans" cxnId="{D3625200-D6B1-6747-914C-0919DABD99BD}">
      <dgm:prSet/>
      <dgm:spPr/>
      <dgm:t>
        <a:bodyPr/>
        <a:lstStyle/>
        <a:p>
          <a:endParaRPr lang="en-US"/>
        </a:p>
      </dgm:t>
    </dgm:pt>
    <dgm:pt modelId="{06ECDEB6-DBEC-0242-B23D-AAA7CC71A97C}">
      <dgm:prSet/>
      <dgm:spPr/>
      <dgm:t>
        <a:bodyPr/>
        <a:lstStyle/>
        <a:p>
          <a:pPr rtl="0"/>
          <a:r>
            <a:rPr lang="en-US" dirty="0" smtClean="0"/>
            <a:t>User profiling</a:t>
          </a:r>
          <a:endParaRPr lang="en-US" dirty="0"/>
        </a:p>
      </dgm:t>
    </dgm:pt>
    <dgm:pt modelId="{F9C8ED1A-29CF-F34A-82ED-6B135F975180}" type="parTrans" cxnId="{1EAD6ECC-CB2D-B14B-97EA-D22420F7EDFE}">
      <dgm:prSet/>
      <dgm:spPr/>
      <dgm:t>
        <a:bodyPr/>
        <a:lstStyle/>
        <a:p>
          <a:endParaRPr lang="en-US"/>
        </a:p>
      </dgm:t>
    </dgm:pt>
    <dgm:pt modelId="{E8EBEE0E-EA1E-E04D-8130-C8BC43A85C1E}" type="sibTrans" cxnId="{1EAD6ECC-CB2D-B14B-97EA-D22420F7EDFE}">
      <dgm:prSet/>
      <dgm:spPr/>
      <dgm:t>
        <a:bodyPr/>
        <a:lstStyle/>
        <a:p>
          <a:endParaRPr lang="en-US"/>
        </a:p>
      </dgm:t>
    </dgm:pt>
    <dgm:pt modelId="{94EAF11D-46B4-DD4A-BA8D-8223417F28A0}" type="pres">
      <dgm:prSet presAssocID="{FB2865A1-6DB7-1B48-9E73-8FFA7DE90A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9681B1-3AB6-A844-81C2-049EC5800A7B}" type="pres">
      <dgm:prSet presAssocID="{577A1BAA-53C7-294D-B76D-285F83B7E36A}" presName="thickLine" presStyleLbl="alignNode1" presStyleIdx="0" presStyleCnt="8"/>
      <dgm:spPr/>
    </dgm:pt>
    <dgm:pt modelId="{AC9BA5C7-25D6-2548-A32F-5E847040588A}" type="pres">
      <dgm:prSet presAssocID="{577A1BAA-53C7-294D-B76D-285F83B7E36A}" presName="horz1" presStyleCnt="0"/>
      <dgm:spPr/>
    </dgm:pt>
    <dgm:pt modelId="{822FCCEE-A0AB-EB46-8DE5-9F2226A5BA24}" type="pres">
      <dgm:prSet presAssocID="{577A1BAA-53C7-294D-B76D-285F83B7E36A}" presName="tx1" presStyleLbl="revTx" presStyleIdx="0" presStyleCnt="8"/>
      <dgm:spPr/>
      <dgm:t>
        <a:bodyPr/>
        <a:lstStyle/>
        <a:p>
          <a:endParaRPr lang="en-US"/>
        </a:p>
      </dgm:t>
    </dgm:pt>
    <dgm:pt modelId="{9380FF77-B903-9C44-80E5-86FF26FD0305}" type="pres">
      <dgm:prSet presAssocID="{577A1BAA-53C7-294D-B76D-285F83B7E36A}" presName="vert1" presStyleCnt="0"/>
      <dgm:spPr/>
    </dgm:pt>
    <dgm:pt modelId="{85044938-444E-9244-BA10-18A3008995DB}" type="pres">
      <dgm:prSet presAssocID="{E4B6F2D7-88EF-344F-A702-9D55D7037939}" presName="thickLine" presStyleLbl="alignNode1" presStyleIdx="1" presStyleCnt="8"/>
      <dgm:spPr/>
    </dgm:pt>
    <dgm:pt modelId="{09EBB08E-A704-B743-B443-0B8A8B91AB38}" type="pres">
      <dgm:prSet presAssocID="{E4B6F2D7-88EF-344F-A702-9D55D7037939}" presName="horz1" presStyleCnt="0"/>
      <dgm:spPr/>
    </dgm:pt>
    <dgm:pt modelId="{151D199F-7750-F947-8470-5DC77953F4F8}" type="pres">
      <dgm:prSet presAssocID="{E4B6F2D7-88EF-344F-A702-9D55D7037939}" presName="tx1" presStyleLbl="revTx" presStyleIdx="1" presStyleCnt="8"/>
      <dgm:spPr/>
      <dgm:t>
        <a:bodyPr/>
        <a:lstStyle/>
        <a:p>
          <a:endParaRPr lang="en-US"/>
        </a:p>
      </dgm:t>
    </dgm:pt>
    <dgm:pt modelId="{BD7CACCE-C188-6040-949B-D4264666774E}" type="pres">
      <dgm:prSet presAssocID="{E4B6F2D7-88EF-344F-A702-9D55D7037939}" presName="vert1" presStyleCnt="0"/>
      <dgm:spPr/>
    </dgm:pt>
    <dgm:pt modelId="{49E9A36E-588F-5B4D-8771-1B7B6A223D4D}" type="pres">
      <dgm:prSet presAssocID="{3784ACEC-B4F3-704E-8924-61ABAD62D895}" presName="thickLine" presStyleLbl="alignNode1" presStyleIdx="2" presStyleCnt="8"/>
      <dgm:spPr/>
    </dgm:pt>
    <dgm:pt modelId="{D928EDF1-C1A0-994C-BF7B-9F50C9EF11A6}" type="pres">
      <dgm:prSet presAssocID="{3784ACEC-B4F3-704E-8924-61ABAD62D895}" presName="horz1" presStyleCnt="0"/>
      <dgm:spPr/>
    </dgm:pt>
    <dgm:pt modelId="{1E1E686C-F9C1-B14F-8774-72B2D191DF2D}" type="pres">
      <dgm:prSet presAssocID="{3784ACEC-B4F3-704E-8924-61ABAD62D895}" presName="tx1" presStyleLbl="revTx" presStyleIdx="2" presStyleCnt="8"/>
      <dgm:spPr/>
      <dgm:t>
        <a:bodyPr/>
        <a:lstStyle/>
        <a:p>
          <a:endParaRPr lang="en-US"/>
        </a:p>
      </dgm:t>
    </dgm:pt>
    <dgm:pt modelId="{E09A2275-8B2F-5E49-AFE6-11C05517755E}" type="pres">
      <dgm:prSet presAssocID="{3784ACEC-B4F3-704E-8924-61ABAD62D895}" presName="vert1" presStyleCnt="0"/>
      <dgm:spPr/>
    </dgm:pt>
    <dgm:pt modelId="{A25D2AEE-D5F1-5540-83B7-376D12235B7C}" type="pres">
      <dgm:prSet presAssocID="{F8929CD1-0BA7-A54F-8C94-590B1C50E8DF}" presName="thickLine" presStyleLbl="alignNode1" presStyleIdx="3" presStyleCnt="8"/>
      <dgm:spPr/>
    </dgm:pt>
    <dgm:pt modelId="{30907D68-1F01-8D48-AFF4-D139DEF52D05}" type="pres">
      <dgm:prSet presAssocID="{F8929CD1-0BA7-A54F-8C94-590B1C50E8DF}" presName="horz1" presStyleCnt="0"/>
      <dgm:spPr/>
    </dgm:pt>
    <dgm:pt modelId="{D51674F8-3A1A-A948-98EE-CAF63A7BD761}" type="pres">
      <dgm:prSet presAssocID="{F8929CD1-0BA7-A54F-8C94-590B1C50E8DF}" presName="tx1" presStyleLbl="revTx" presStyleIdx="3" presStyleCnt="8"/>
      <dgm:spPr/>
      <dgm:t>
        <a:bodyPr/>
        <a:lstStyle/>
        <a:p>
          <a:endParaRPr lang="en-US"/>
        </a:p>
      </dgm:t>
    </dgm:pt>
    <dgm:pt modelId="{5A844887-F9F3-C041-B3F8-30EE2ABBDC88}" type="pres">
      <dgm:prSet presAssocID="{F8929CD1-0BA7-A54F-8C94-590B1C50E8DF}" presName="vert1" presStyleCnt="0"/>
      <dgm:spPr/>
    </dgm:pt>
    <dgm:pt modelId="{E92506EB-CA70-3047-BBB7-B258AE3CD334}" type="pres">
      <dgm:prSet presAssocID="{9009F1C7-B7E7-4C44-8A1A-91514236A1B2}" presName="thickLine" presStyleLbl="alignNode1" presStyleIdx="4" presStyleCnt="8"/>
      <dgm:spPr/>
    </dgm:pt>
    <dgm:pt modelId="{7B03E156-9CA6-1340-95F7-8F76888EAF7F}" type="pres">
      <dgm:prSet presAssocID="{9009F1C7-B7E7-4C44-8A1A-91514236A1B2}" presName="horz1" presStyleCnt="0"/>
      <dgm:spPr/>
    </dgm:pt>
    <dgm:pt modelId="{FBE7B8BC-405B-D841-90F8-BF945A8A0416}" type="pres">
      <dgm:prSet presAssocID="{9009F1C7-B7E7-4C44-8A1A-91514236A1B2}" presName="tx1" presStyleLbl="revTx" presStyleIdx="4" presStyleCnt="8"/>
      <dgm:spPr/>
      <dgm:t>
        <a:bodyPr/>
        <a:lstStyle/>
        <a:p>
          <a:endParaRPr lang="en-US"/>
        </a:p>
      </dgm:t>
    </dgm:pt>
    <dgm:pt modelId="{D4E0B6CE-3188-0D41-9837-2424D22B215D}" type="pres">
      <dgm:prSet presAssocID="{9009F1C7-B7E7-4C44-8A1A-91514236A1B2}" presName="vert1" presStyleCnt="0"/>
      <dgm:spPr/>
    </dgm:pt>
    <dgm:pt modelId="{EA8B278F-094F-EA4B-B1CB-FA9C7B95C326}" type="pres">
      <dgm:prSet presAssocID="{08F51946-8B57-EE40-AE6D-C8DA1386B1A3}" presName="thickLine" presStyleLbl="alignNode1" presStyleIdx="5" presStyleCnt="8"/>
      <dgm:spPr/>
    </dgm:pt>
    <dgm:pt modelId="{BA736F4D-0E4D-5E42-8772-7EAE206BA356}" type="pres">
      <dgm:prSet presAssocID="{08F51946-8B57-EE40-AE6D-C8DA1386B1A3}" presName="horz1" presStyleCnt="0"/>
      <dgm:spPr/>
    </dgm:pt>
    <dgm:pt modelId="{0FBB4FFB-3C0D-BA42-B446-F6645663A9FC}" type="pres">
      <dgm:prSet presAssocID="{08F51946-8B57-EE40-AE6D-C8DA1386B1A3}" presName="tx1" presStyleLbl="revTx" presStyleIdx="5" presStyleCnt="8"/>
      <dgm:spPr/>
      <dgm:t>
        <a:bodyPr/>
        <a:lstStyle/>
        <a:p>
          <a:endParaRPr lang="en-US"/>
        </a:p>
      </dgm:t>
    </dgm:pt>
    <dgm:pt modelId="{13625230-EBA7-7A49-A7D4-82FFFD86AE7B}" type="pres">
      <dgm:prSet presAssocID="{08F51946-8B57-EE40-AE6D-C8DA1386B1A3}" presName="vert1" presStyleCnt="0"/>
      <dgm:spPr/>
    </dgm:pt>
    <dgm:pt modelId="{29EAA52D-739C-6C42-B24C-A918D147E8EE}" type="pres">
      <dgm:prSet presAssocID="{1312E7C3-A130-4343-A10D-B20D93693FBE}" presName="thickLine" presStyleLbl="alignNode1" presStyleIdx="6" presStyleCnt="8"/>
      <dgm:spPr/>
    </dgm:pt>
    <dgm:pt modelId="{ED9595C9-1FB1-FA4C-8205-F9A5F546B457}" type="pres">
      <dgm:prSet presAssocID="{1312E7C3-A130-4343-A10D-B20D93693FBE}" presName="horz1" presStyleCnt="0"/>
      <dgm:spPr/>
    </dgm:pt>
    <dgm:pt modelId="{927D858A-4B41-614C-9E3A-7D04D162E3FD}" type="pres">
      <dgm:prSet presAssocID="{1312E7C3-A130-4343-A10D-B20D93693FBE}" presName="tx1" presStyleLbl="revTx" presStyleIdx="6" presStyleCnt="8"/>
      <dgm:spPr/>
      <dgm:t>
        <a:bodyPr/>
        <a:lstStyle/>
        <a:p>
          <a:endParaRPr lang="en-US"/>
        </a:p>
      </dgm:t>
    </dgm:pt>
    <dgm:pt modelId="{96EB9F99-9621-0A47-AC4C-CF3D70F264E9}" type="pres">
      <dgm:prSet presAssocID="{1312E7C3-A130-4343-A10D-B20D93693FBE}" presName="vert1" presStyleCnt="0"/>
      <dgm:spPr/>
    </dgm:pt>
    <dgm:pt modelId="{A4022879-256A-5B4B-9A25-A66F76A5193D}" type="pres">
      <dgm:prSet presAssocID="{06ECDEB6-DBEC-0242-B23D-AAA7CC71A97C}" presName="thickLine" presStyleLbl="alignNode1" presStyleIdx="7" presStyleCnt="8"/>
      <dgm:spPr/>
    </dgm:pt>
    <dgm:pt modelId="{47FCD822-A5C0-0740-880F-62ECE38062B8}" type="pres">
      <dgm:prSet presAssocID="{06ECDEB6-DBEC-0242-B23D-AAA7CC71A97C}" presName="horz1" presStyleCnt="0"/>
      <dgm:spPr/>
    </dgm:pt>
    <dgm:pt modelId="{174356B4-CBBF-934B-BDD7-04D81B279031}" type="pres">
      <dgm:prSet presAssocID="{06ECDEB6-DBEC-0242-B23D-AAA7CC71A97C}" presName="tx1" presStyleLbl="revTx" presStyleIdx="7" presStyleCnt="8"/>
      <dgm:spPr/>
      <dgm:t>
        <a:bodyPr/>
        <a:lstStyle/>
        <a:p>
          <a:endParaRPr lang="en-US"/>
        </a:p>
      </dgm:t>
    </dgm:pt>
    <dgm:pt modelId="{9AC48633-194B-E14E-8371-9874EE644D26}" type="pres">
      <dgm:prSet presAssocID="{06ECDEB6-DBEC-0242-B23D-AAA7CC71A97C}" presName="vert1" presStyleCnt="0"/>
      <dgm:spPr/>
    </dgm:pt>
  </dgm:ptLst>
  <dgm:cxnLst>
    <dgm:cxn modelId="{A65ABD98-9131-5145-8310-E471AD7B42D9}" type="presOf" srcId="{F8929CD1-0BA7-A54F-8C94-590B1C50E8DF}" destId="{D51674F8-3A1A-A948-98EE-CAF63A7BD761}" srcOrd="0" destOrd="0" presId="urn:microsoft.com/office/officeart/2008/layout/LinedList"/>
    <dgm:cxn modelId="{448B4E60-8DDE-5942-AE61-CDA5875E022C}" srcId="{FB2865A1-6DB7-1B48-9E73-8FFA7DE90A25}" destId="{F8929CD1-0BA7-A54F-8C94-590B1C50E8DF}" srcOrd="3" destOrd="0" parTransId="{31224905-86F9-674C-8726-BE84FF2357F7}" sibTransId="{EF47F3E9-6ABE-6146-8932-EED54C9D1239}"/>
    <dgm:cxn modelId="{46A6E053-578E-C64F-9332-5FF2D914388D}" srcId="{FB2865A1-6DB7-1B48-9E73-8FFA7DE90A25}" destId="{577A1BAA-53C7-294D-B76D-285F83B7E36A}" srcOrd="0" destOrd="0" parTransId="{9EF54F9D-3D7C-6D44-9007-7CD6E4C1A480}" sibTransId="{72ED89DC-C17D-BC44-AADE-74B627CA069E}"/>
    <dgm:cxn modelId="{CD481424-8721-064B-ACAF-63321902A305}" type="presOf" srcId="{1312E7C3-A130-4343-A10D-B20D93693FBE}" destId="{927D858A-4B41-614C-9E3A-7D04D162E3FD}" srcOrd="0" destOrd="0" presId="urn:microsoft.com/office/officeart/2008/layout/LinedList"/>
    <dgm:cxn modelId="{E837E5B9-2576-964D-9DBA-A4B5E724B48C}" srcId="{FB2865A1-6DB7-1B48-9E73-8FFA7DE90A25}" destId="{E4B6F2D7-88EF-344F-A702-9D55D7037939}" srcOrd="1" destOrd="0" parTransId="{5FBF86C4-B578-5B43-961C-7185B571D66B}" sibTransId="{1778823C-1EB0-FE4C-88FE-F5D5440DE43B}"/>
    <dgm:cxn modelId="{D3625200-D6B1-6747-914C-0919DABD99BD}" srcId="{FB2865A1-6DB7-1B48-9E73-8FFA7DE90A25}" destId="{1312E7C3-A130-4343-A10D-B20D93693FBE}" srcOrd="6" destOrd="0" parTransId="{D3492621-883A-EF44-A83E-EEA3205AC5BC}" sibTransId="{DBE8FF8F-E0E2-1744-9812-4196709B381C}"/>
    <dgm:cxn modelId="{03F9C1AA-E0E9-5043-8876-002607A7017F}" type="presOf" srcId="{08F51946-8B57-EE40-AE6D-C8DA1386B1A3}" destId="{0FBB4FFB-3C0D-BA42-B446-F6645663A9FC}" srcOrd="0" destOrd="0" presId="urn:microsoft.com/office/officeart/2008/layout/LinedList"/>
    <dgm:cxn modelId="{1EAD6ECC-CB2D-B14B-97EA-D22420F7EDFE}" srcId="{FB2865A1-6DB7-1B48-9E73-8FFA7DE90A25}" destId="{06ECDEB6-DBEC-0242-B23D-AAA7CC71A97C}" srcOrd="7" destOrd="0" parTransId="{F9C8ED1A-29CF-F34A-82ED-6B135F975180}" sibTransId="{E8EBEE0E-EA1E-E04D-8130-C8BC43A85C1E}"/>
    <dgm:cxn modelId="{0A6C8FE5-525A-5249-9210-33BC65EF191C}" type="presOf" srcId="{9009F1C7-B7E7-4C44-8A1A-91514236A1B2}" destId="{FBE7B8BC-405B-D841-90F8-BF945A8A0416}" srcOrd="0" destOrd="0" presId="urn:microsoft.com/office/officeart/2008/layout/LinedList"/>
    <dgm:cxn modelId="{53CF4205-00AC-DF4E-B5A3-A2E1FCF5593C}" type="presOf" srcId="{E4B6F2D7-88EF-344F-A702-9D55D7037939}" destId="{151D199F-7750-F947-8470-5DC77953F4F8}" srcOrd="0" destOrd="0" presId="urn:microsoft.com/office/officeart/2008/layout/LinedList"/>
    <dgm:cxn modelId="{F0EC9E8B-EE42-064D-A8CC-975AD08F24BB}" type="presOf" srcId="{06ECDEB6-DBEC-0242-B23D-AAA7CC71A97C}" destId="{174356B4-CBBF-934B-BDD7-04D81B279031}" srcOrd="0" destOrd="0" presId="urn:microsoft.com/office/officeart/2008/layout/LinedList"/>
    <dgm:cxn modelId="{C88B6C4A-94B3-DA4B-B4C3-B149D79D4F86}" srcId="{FB2865A1-6DB7-1B48-9E73-8FFA7DE90A25}" destId="{9009F1C7-B7E7-4C44-8A1A-91514236A1B2}" srcOrd="4" destOrd="0" parTransId="{4519B073-53B7-C340-9C75-C731DB86D85A}" sibTransId="{2C0B1583-A3D0-D44C-AB80-DFA2FEFB71D6}"/>
    <dgm:cxn modelId="{A45EF945-8ECC-1249-88FF-C9FACDDCD40E}" srcId="{FB2865A1-6DB7-1B48-9E73-8FFA7DE90A25}" destId="{3784ACEC-B4F3-704E-8924-61ABAD62D895}" srcOrd="2" destOrd="0" parTransId="{94671B98-4964-C245-833B-E20B4FA24542}" sibTransId="{31C92AE0-A3A2-3245-A202-A5FE5C7C676B}"/>
    <dgm:cxn modelId="{2D3A4C69-E2D0-FE4A-9480-CEC19A5E8AAD}" type="presOf" srcId="{3784ACEC-B4F3-704E-8924-61ABAD62D895}" destId="{1E1E686C-F9C1-B14F-8774-72B2D191DF2D}" srcOrd="0" destOrd="0" presId="urn:microsoft.com/office/officeart/2008/layout/LinedList"/>
    <dgm:cxn modelId="{2F19DAED-648F-B74B-A0BB-ACB0669ECF6A}" type="presOf" srcId="{577A1BAA-53C7-294D-B76D-285F83B7E36A}" destId="{822FCCEE-A0AB-EB46-8DE5-9F2226A5BA24}" srcOrd="0" destOrd="0" presId="urn:microsoft.com/office/officeart/2008/layout/LinedList"/>
    <dgm:cxn modelId="{4199A48B-64BE-2144-8EF5-2EE0335C3D6E}" srcId="{FB2865A1-6DB7-1B48-9E73-8FFA7DE90A25}" destId="{08F51946-8B57-EE40-AE6D-C8DA1386B1A3}" srcOrd="5" destOrd="0" parTransId="{7AA5C27C-34AB-5C44-A4C2-7FB4E80BF836}" sibTransId="{B6B00F0E-B43C-7941-88D4-F04D11ADF8D1}"/>
    <dgm:cxn modelId="{7205D9DD-742E-D44D-A4EB-44F649D7ECFC}" type="presOf" srcId="{FB2865A1-6DB7-1B48-9E73-8FFA7DE90A25}" destId="{94EAF11D-46B4-DD4A-BA8D-8223417F28A0}" srcOrd="0" destOrd="0" presId="urn:microsoft.com/office/officeart/2008/layout/LinedList"/>
    <dgm:cxn modelId="{0CF8916B-D0C0-4643-A033-77C7690C48F3}" type="presParOf" srcId="{94EAF11D-46B4-DD4A-BA8D-8223417F28A0}" destId="{679681B1-3AB6-A844-81C2-049EC5800A7B}" srcOrd="0" destOrd="0" presId="urn:microsoft.com/office/officeart/2008/layout/LinedList"/>
    <dgm:cxn modelId="{A857205C-A781-B94A-9D0E-96936CB07985}" type="presParOf" srcId="{94EAF11D-46B4-DD4A-BA8D-8223417F28A0}" destId="{AC9BA5C7-25D6-2548-A32F-5E847040588A}" srcOrd="1" destOrd="0" presId="urn:microsoft.com/office/officeart/2008/layout/LinedList"/>
    <dgm:cxn modelId="{1E47701C-4043-F14C-A43F-B45B894702D2}" type="presParOf" srcId="{AC9BA5C7-25D6-2548-A32F-5E847040588A}" destId="{822FCCEE-A0AB-EB46-8DE5-9F2226A5BA24}" srcOrd="0" destOrd="0" presId="urn:microsoft.com/office/officeart/2008/layout/LinedList"/>
    <dgm:cxn modelId="{3A2F296E-066E-6F4C-AFC5-AC6F499184CB}" type="presParOf" srcId="{AC9BA5C7-25D6-2548-A32F-5E847040588A}" destId="{9380FF77-B903-9C44-80E5-86FF26FD0305}" srcOrd="1" destOrd="0" presId="urn:microsoft.com/office/officeart/2008/layout/LinedList"/>
    <dgm:cxn modelId="{B7CB14D8-954D-EA41-ADEE-3C98CAE3710D}" type="presParOf" srcId="{94EAF11D-46B4-DD4A-BA8D-8223417F28A0}" destId="{85044938-444E-9244-BA10-18A3008995DB}" srcOrd="2" destOrd="0" presId="urn:microsoft.com/office/officeart/2008/layout/LinedList"/>
    <dgm:cxn modelId="{6483A2DF-EA80-BA45-BA3A-A2EF42EBAD8F}" type="presParOf" srcId="{94EAF11D-46B4-DD4A-BA8D-8223417F28A0}" destId="{09EBB08E-A704-B743-B443-0B8A8B91AB38}" srcOrd="3" destOrd="0" presId="urn:microsoft.com/office/officeart/2008/layout/LinedList"/>
    <dgm:cxn modelId="{BB9D6B4A-8783-A046-9B9D-8184AB47B805}" type="presParOf" srcId="{09EBB08E-A704-B743-B443-0B8A8B91AB38}" destId="{151D199F-7750-F947-8470-5DC77953F4F8}" srcOrd="0" destOrd="0" presId="urn:microsoft.com/office/officeart/2008/layout/LinedList"/>
    <dgm:cxn modelId="{5A28C62F-A1ED-204B-8FAF-CEAA647C6CCA}" type="presParOf" srcId="{09EBB08E-A704-B743-B443-0B8A8B91AB38}" destId="{BD7CACCE-C188-6040-949B-D4264666774E}" srcOrd="1" destOrd="0" presId="urn:microsoft.com/office/officeart/2008/layout/LinedList"/>
    <dgm:cxn modelId="{DBF8BD7B-BD9D-3B45-9F8D-59C151686B3E}" type="presParOf" srcId="{94EAF11D-46B4-DD4A-BA8D-8223417F28A0}" destId="{49E9A36E-588F-5B4D-8771-1B7B6A223D4D}" srcOrd="4" destOrd="0" presId="urn:microsoft.com/office/officeart/2008/layout/LinedList"/>
    <dgm:cxn modelId="{3985F552-A85F-FF44-AF26-FC5EDD72A119}" type="presParOf" srcId="{94EAF11D-46B4-DD4A-BA8D-8223417F28A0}" destId="{D928EDF1-C1A0-994C-BF7B-9F50C9EF11A6}" srcOrd="5" destOrd="0" presId="urn:microsoft.com/office/officeart/2008/layout/LinedList"/>
    <dgm:cxn modelId="{D66C68EA-FFBC-994F-8BC8-0A31751534D9}" type="presParOf" srcId="{D928EDF1-C1A0-994C-BF7B-9F50C9EF11A6}" destId="{1E1E686C-F9C1-B14F-8774-72B2D191DF2D}" srcOrd="0" destOrd="0" presId="urn:microsoft.com/office/officeart/2008/layout/LinedList"/>
    <dgm:cxn modelId="{E203B0E9-228B-1945-A5D7-FA0D277D47B7}" type="presParOf" srcId="{D928EDF1-C1A0-994C-BF7B-9F50C9EF11A6}" destId="{E09A2275-8B2F-5E49-AFE6-11C05517755E}" srcOrd="1" destOrd="0" presId="urn:microsoft.com/office/officeart/2008/layout/LinedList"/>
    <dgm:cxn modelId="{7053C1E9-54C7-7C4F-88F8-58ED739AE3FC}" type="presParOf" srcId="{94EAF11D-46B4-DD4A-BA8D-8223417F28A0}" destId="{A25D2AEE-D5F1-5540-83B7-376D12235B7C}" srcOrd="6" destOrd="0" presId="urn:microsoft.com/office/officeart/2008/layout/LinedList"/>
    <dgm:cxn modelId="{F841050B-7624-9548-9953-678262F89458}" type="presParOf" srcId="{94EAF11D-46B4-DD4A-BA8D-8223417F28A0}" destId="{30907D68-1F01-8D48-AFF4-D139DEF52D05}" srcOrd="7" destOrd="0" presId="urn:microsoft.com/office/officeart/2008/layout/LinedList"/>
    <dgm:cxn modelId="{8289BC4A-48A5-884B-B45F-9A08503C9B77}" type="presParOf" srcId="{30907D68-1F01-8D48-AFF4-D139DEF52D05}" destId="{D51674F8-3A1A-A948-98EE-CAF63A7BD761}" srcOrd="0" destOrd="0" presId="urn:microsoft.com/office/officeart/2008/layout/LinedList"/>
    <dgm:cxn modelId="{318951EA-9B32-B24E-934F-0B0554EB551D}" type="presParOf" srcId="{30907D68-1F01-8D48-AFF4-D139DEF52D05}" destId="{5A844887-F9F3-C041-B3F8-30EE2ABBDC88}" srcOrd="1" destOrd="0" presId="urn:microsoft.com/office/officeart/2008/layout/LinedList"/>
    <dgm:cxn modelId="{952AECDA-DC16-4F4D-B8A1-440F0B3EA7E4}" type="presParOf" srcId="{94EAF11D-46B4-DD4A-BA8D-8223417F28A0}" destId="{E92506EB-CA70-3047-BBB7-B258AE3CD334}" srcOrd="8" destOrd="0" presId="urn:microsoft.com/office/officeart/2008/layout/LinedList"/>
    <dgm:cxn modelId="{DE15E2DF-15E6-8240-9E68-2D5A9E8746BC}" type="presParOf" srcId="{94EAF11D-46B4-DD4A-BA8D-8223417F28A0}" destId="{7B03E156-9CA6-1340-95F7-8F76888EAF7F}" srcOrd="9" destOrd="0" presId="urn:microsoft.com/office/officeart/2008/layout/LinedList"/>
    <dgm:cxn modelId="{DE15F9B9-1787-BD45-B2A4-57CDC9A65A87}" type="presParOf" srcId="{7B03E156-9CA6-1340-95F7-8F76888EAF7F}" destId="{FBE7B8BC-405B-D841-90F8-BF945A8A0416}" srcOrd="0" destOrd="0" presId="urn:microsoft.com/office/officeart/2008/layout/LinedList"/>
    <dgm:cxn modelId="{E679145F-E96F-5546-A936-57FDDE761E73}" type="presParOf" srcId="{7B03E156-9CA6-1340-95F7-8F76888EAF7F}" destId="{D4E0B6CE-3188-0D41-9837-2424D22B215D}" srcOrd="1" destOrd="0" presId="urn:microsoft.com/office/officeart/2008/layout/LinedList"/>
    <dgm:cxn modelId="{98096EA6-4B41-524E-BF48-A9121435AF97}" type="presParOf" srcId="{94EAF11D-46B4-DD4A-BA8D-8223417F28A0}" destId="{EA8B278F-094F-EA4B-B1CB-FA9C7B95C326}" srcOrd="10" destOrd="0" presId="urn:microsoft.com/office/officeart/2008/layout/LinedList"/>
    <dgm:cxn modelId="{E101D4BC-9B79-884B-A812-3672961B558C}" type="presParOf" srcId="{94EAF11D-46B4-DD4A-BA8D-8223417F28A0}" destId="{BA736F4D-0E4D-5E42-8772-7EAE206BA356}" srcOrd="11" destOrd="0" presId="urn:microsoft.com/office/officeart/2008/layout/LinedList"/>
    <dgm:cxn modelId="{81755A8B-E19F-8443-8DCF-142FAF042DA6}" type="presParOf" srcId="{BA736F4D-0E4D-5E42-8772-7EAE206BA356}" destId="{0FBB4FFB-3C0D-BA42-B446-F6645663A9FC}" srcOrd="0" destOrd="0" presId="urn:microsoft.com/office/officeart/2008/layout/LinedList"/>
    <dgm:cxn modelId="{18829E58-26EB-C142-BF41-2CC85FE4E11B}" type="presParOf" srcId="{BA736F4D-0E4D-5E42-8772-7EAE206BA356}" destId="{13625230-EBA7-7A49-A7D4-82FFFD86AE7B}" srcOrd="1" destOrd="0" presId="urn:microsoft.com/office/officeart/2008/layout/LinedList"/>
    <dgm:cxn modelId="{05A0032A-D58A-6E4B-BAF2-A104D16BD702}" type="presParOf" srcId="{94EAF11D-46B4-DD4A-BA8D-8223417F28A0}" destId="{29EAA52D-739C-6C42-B24C-A918D147E8EE}" srcOrd="12" destOrd="0" presId="urn:microsoft.com/office/officeart/2008/layout/LinedList"/>
    <dgm:cxn modelId="{A8866D3F-90FE-3943-B58A-63F0D575B9E9}" type="presParOf" srcId="{94EAF11D-46B4-DD4A-BA8D-8223417F28A0}" destId="{ED9595C9-1FB1-FA4C-8205-F9A5F546B457}" srcOrd="13" destOrd="0" presId="urn:microsoft.com/office/officeart/2008/layout/LinedList"/>
    <dgm:cxn modelId="{0A6EDB9F-2E10-7F41-9CBF-19A48E92D2C9}" type="presParOf" srcId="{ED9595C9-1FB1-FA4C-8205-F9A5F546B457}" destId="{927D858A-4B41-614C-9E3A-7D04D162E3FD}" srcOrd="0" destOrd="0" presId="urn:microsoft.com/office/officeart/2008/layout/LinedList"/>
    <dgm:cxn modelId="{3DE2166B-7864-0243-A92C-2B016F4626F9}" type="presParOf" srcId="{ED9595C9-1FB1-FA4C-8205-F9A5F546B457}" destId="{96EB9F99-9621-0A47-AC4C-CF3D70F264E9}" srcOrd="1" destOrd="0" presId="urn:microsoft.com/office/officeart/2008/layout/LinedList"/>
    <dgm:cxn modelId="{9BD70AC5-7E2A-B045-8FD7-4DFDCA9C0E43}" type="presParOf" srcId="{94EAF11D-46B4-DD4A-BA8D-8223417F28A0}" destId="{A4022879-256A-5B4B-9A25-A66F76A5193D}" srcOrd="14" destOrd="0" presId="urn:microsoft.com/office/officeart/2008/layout/LinedList"/>
    <dgm:cxn modelId="{AB666FD3-9813-2A45-9390-2E873E37A8C0}" type="presParOf" srcId="{94EAF11D-46B4-DD4A-BA8D-8223417F28A0}" destId="{47FCD822-A5C0-0740-880F-62ECE38062B8}" srcOrd="15" destOrd="0" presId="urn:microsoft.com/office/officeart/2008/layout/LinedList"/>
    <dgm:cxn modelId="{2A68E61B-783D-DA4C-A274-913272831603}" type="presParOf" srcId="{47FCD822-A5C0-0740-880F-62ECE38062B8}" destId="{174356B4-CBBF-934B-BDD7-04D81B279031}" srcOrd="0" destOrd="0" presId="urn:microsoft.com/office/officeart/2008/layout/LinedList"/>
    <dgm:cxn modelId="{12B3A702-03C0-7B4C-AC76-B85582D8363D}" type="presParOf" srcId="{47FCD822-A5C0-0740-880F-62ECE38062B8}" destId="{9AC48633-194B-E14E-8371-9874EE644D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E6126-AB57-1143-8AA0-3EF00A7FA913}" type="doc">
      <dgm:prSet loTypeId="urn:microsoft.com/office/officeart/2005/8/layout/default#6" loCatId="" qsTypeId="urn:microsoft.com/office/officeart/2005/8/quickstyle/simple4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17F2DB0D-71EA-B543-BFDA-E57ECA916D5E}">
      <dgm:prSet custT="1"/>
      <dgm:spPr/>
      <dgm:t>
        <a:bodyPr/>
        <a:lstStyle/>
        <a:p>
          <a:pPr algn="ctr" rtl="0"/>
          <a:r>
            <a:rPr lang="en-US" sz="1800" dirty="0" smtClean="0"/>
            <a:t>Asset Discovery &amp; Mapping</a:t>
          </a:r>
        </a:p>
        <a:p>
          <a:pPr algn="ctr" rtl="0"/>
          <a:r>
            <a:rPr lang="en-US" sz="1800" dirty="0" smtClean="0"/>
            <a:t>(</a:t>
          </a:r>
          <a:r>
            <a:rPr lang="en-US" sz="1800" dirty="0" err="1" smtClean="0"/>
            <a:t>Nmap</a:t>
          </a:r>
          <a:r>
            <a:rPr lang="en-US" sz="1800" dirty="0" smtClean="0"/>
            <a:t>)</a:t>
          </a:r>
          <a:endParaRPr lang="en-US" sz="1800" dirty="0"/>
        </a:p>
      </dgm:t>
    </dgm:pt>
    <dgm:pt modelId="{FB38022A-E2F8-7F41-BDFD-DF57B03CCB9A}" type="parTrans" cxnId="{CCE42CED-EEFD-7847-9955-12594D9B277D}">
      <dgm:prSet/>
      <dgm:spPr/>
      <dgm:t>
        <a:bodyPr/>
        <a:lstStyle/>
        <a:p>
          <a:pPr algn="ctr"/>
          <a:endParaRPr lang="en-US" sz="1800"/>
        </a:p>
      </dgm:t>
    </dgm:pt>
    <dgm:pt modelId="{62E9CDC9-CE2D-7F4B-865E-AABA43AB43C7}" type="sibTrans" cxnId="{CCE42CED-EEFD-7847-9955-12594D9B277D}">
      <dgm:prSet/>
      <dgm:spPr/>
      <dgm:t>
        <a:bodyPr/>
        <a:lstStyle/>
        <a:p>
          <a:pPr algn="ctr"/>
          <a:endParaRPr lang="en-US" sz="1800"/>
        </a:p>
      </dgm:t>
    </dgm:pt>
    <dgm:pt modelId="{B4056391-46DB-144F-B667-E06A58ACC75F}">
      <dgm:prSet custT="1"/>
      <dgm:spPr/>
      <dgm:t>
        <a:bodyPr/>
        <a:lstStyle/>
        <a:p>
          <a:pPr algn="ctr" rtl="0"/>
          <a:r>
            <a:rPr lang="en-US" sz="1800" dirty="0" smtClean="0"/>
            <a:t>Exfiltration Paths</a:t>
          </a:r>
        </a:p>
        <a:p>
          <a:pPr algn="ctr" rtl="0"/>
          <a:r>
            <a:rPr lang="en-US" sz="1800" dirty="0" smtClean="0"/>
            <a:t>(</a:t>
          </a:r>
          <a:r>
            <a:rPr lang="en-US" sz="1800" dirty="0" err="1" smtClean="0"/>
            <a:t>Naisho</a:t>
          </a:r>
          <a:r>
            <a:rPr lang="en-US" sz="1800" dirty="0" smtClean="0"/>
            <a:t> / </a:t>
          </a:r>
          <a:r>
            <a:rPr lang="en-US" sz="1800" dirty="0" err="1" smtClean="0"/>
            <a:t>Firewalk</a:t>
          </a:r>
          <a:r>
            <a:rPr lang="en-US" sz="1800" dirty="0" smtClean="0"/>
            <a:t>)</a:t>
          </a:r>
          <a:endParaRPr lang="en-US" sz="1800" dirty="0"/>
        </a:p>
      </dgm:t>
    </dgm:pt>
    <dgm:pt modelId="{9ECC86D1-772D-8A46-83A9-D5D007E61BE1}" type="parTrans" cxnId="{2203B037-46EE-9948-98CD-7DD97E4A0408}">
      <dgm:prSet/>
      <dgm:spPr/>
      <dgm:t>
        <a:bodyPr/>
        <a:lstStyle/>
        <a:p>
          <a:pPr algn="ctr"/>
          <a:endParaRPr lang="en-US" sz="1800"/>
        </a:p>
      </dgm:t>
    </dgm:pt>
    <dgm:pt modelId="{30FE097D-7FBF-6C4F-B680-AC3E0591B048}" type="sibTrans" cxnId="{2203B037-46EE-9948-98CD-7DD97E4A0408}">
      <dgm:prSet/>
      <dgm:spPr/>
      <dgm:t>
        <a:bodyPr/>
        <a:lstStyle/>
        <a:p>
          <a:pPr algn="ctr"/>
          <a:endParaRPr lang="en-US" sz="1800"/>
        </a:p>
      </dgm:t>
    </dgm:pt>
    <dgm:pt modelId="{05449A51-6ECA-FD47-9380-38F624980AF2}">
      <dgm:prSet custT="1"/>
      <dgm:spPr/>
      <dgm:t>
        <a:bodyPr/>
        <a:lstStyle/>
        <a:p>
          <a:pPr algn="ctr" rtl="0"/>
          <a:r>
            <a:rPr lang="en-US" sz="1800" dirty="0" smtClean="0"/>
            <a:t>Network Activity</a:t>
          </a:r>
        </a:p>
        <a:p>
          <a:pPr algn="ctr" rtl="0"/>
          <a:r>
            <a:rPr lang="en-US" sz="1800" dirty="0" smtClean="0"/>
            <a:t>(Snort / Bro / </a:t>
          </a:r>
          <a:r>
            <a:rPr lang="en-US" sz="1800" dirty="0" err="1" smtClean="0"/>
            <a:t>Wireshark</a:t>
          </a:r>
          <a:r>
            <a:rPr lang="en-US" sz="1800" dirty="0" smtClean="0"/>
            <a:t>)</a:t>
          </a:r>
          <a:endParaRPr lang="en-US" sz="1800" dirty="0"/>
        </a:p>
      </dgm:t>
    </dgm:pt>
    <dgm:pt modelId="{316484A6-A2C9-F044-8644-4B8CD7F3ADD0}" type="parTrans" cxnId="{A39D2768-E584-9744-A17F-D6039CCB82CE}">
      <dgm:prSet/>
      <dgm:spPr/>
      <dgm:t>
        <a:bodyPr/>
        <a:lstStyle/>
        <a:p>
          <a:pPr algn="ctr"/>
          <a:endParaRPr lang="en-US" sz="1800"/>
        </a:p>
      </dgm:t>
    </dgm:pt>
    <dgm:pt modelId="{2FECF376-0FA9-3746-923C-91BB21B5C0BD}" type="sibTrans" cxnId="{A39D2768-E584-9744-A17F-D6039CCB82CE}">
      <dgm:prSet/>
      <dgm:spPr/>
      <dgm:t>
        <a:bodyPr/>
        <a:lstStyle/>
        <a:p>
          <a:pPr algn="ctr"/>
          <a:endParaRPr lang="en-US" sz="1800"/>
        </a:p>
      </dgm:t>
    </dgm:pt>
    <dgm:pt modelId="{14FCC399-E665-5C45-A8DB-3FCB80733FFB}">
      <dgm:prSet custT="1"/>
      <dgm:spPr/>
      <dgm:t>
        <a:bodyPr/>
        <a:lstStyle/>
        <a:p>
          <a:pPr algn="ctr" rtl="0"/>
          <a:r>
            <a:rPr lang="en-US" sz="1800" dirty="0" smtClean="0"/>
            <a:t>Query Intelligence &amp; Outliers</a:t>
          </a:r>
        </a:p>
        <a:p>
          <a:pPr algn="ctr" rtl="0"/>
          <a:r>
            <a:rPr lang="en-US" sz="1800" dirty="0" smtClean="0"/>
            <a:t>(Transaction logs / Ignite)</a:t>
          </a:r>
          <a:endParaRPr lang="en-US" sz="1800" dirty="0"/>
        </a:p>
      </dgm:t>
    </dgm:pt>
    <dgm:pt modelId="{5D4D3F37-21B2-C344-937C-109E023DBFD0}" type="parTrans" cxnId="{154FD12B-83E7-224E-9416-C4C113F123B2}">
      <dgm:prSet/>
      <dgm:spPr/>
      <dgm:t>
        <a:bodyPr/>
        <a:lstStyle/>
        <a:p>
          <a:pPr algn="ctr"/>
          <a:endParaRPr lang="en-US" sz="1800"/>
        </a:p>
      </dgm:t>
    </dgm:pt>
    <dgm:pt modelId="{FF671784-8D49-E246-9A26-3239567F00A1}" type="sibTrans" cxnId="{154FD12B-83E7-224E-9416-C4C113F123B2}">
      <dgm:prSet/>
      <dgm:spPr/>
      <dgm:t>
        <a:bodyPr/>
        <a:lstStyle/>
        <a:p>
          <a:pPr algn="ctr"/>
          <a:endParaRPr lang="en-US" sz="1800"/>
        </a:p>
      </dgm:t>
    </dgm:pt>
    <dgm:pt modelId="{27D9B14B-7C21-BB45-A9FC-4CAF56A6FDD3}">
      <dgm:prSet custT="1"/>
      <dgm:spPr/>
      <dgm:t>
        <a:bodyPr/>
        <a:lstStyle/>
        <a:p>
          <a:pPr algn="ctr" rtl="0"/>
          <a:r>
            <a:rPr lang="en-US" sz="1800" dirty="0" smtClean="0"/>
            <a:t>Host based review</a:t>
          </a:r>
        </a:p>
        <a:p>
          <a:pPr algn="ctr" rtl="0"/>
          <a:r>
            <a:rPr lang="en-US" sz="1800" dirty="0" smtClean="0"/>
            <a:t>(AIDE / CIS baselines / </a:t>
          </a:r>
          <a:r>
            <a:rPr lang="en-US" sz="1800" dirty="0" err="1" smtClean="0"/>
            <a:t>Ftimes</a:t>
          </a:r>
          <a:r>
            <a:rPr lang="en-US" sz="1800" dirty="0" smtClean="0"/>
            <a:t>)</a:t>
          </a:r>
          <a:endParaRPr lang="en-US" sz="1800" dirty="0"/>
        </a:p>
      </dgm:t>
    </dgm:pt>
    <dgm:pt modelId="{17140FEE-ED5B-9A47-975C-6FEF0A8206BC}" type="parTrans" cxnId="{03226005-444A-9D4A-A093-54B751DC57DC}">
      <dgm:prSet/>
      <dgm:spPr/>
      <dgm:t>
        <a:bodyPr/>
        <a:lstStyle/>
        <a:p>
          <a:pPr algn="ctr"/>
          <a:endParaRPr lang="en-US" sz="1800"/>
        </a:p>
      </dgm:t>
    </dgm:pt>
    <dgm:pt modelId="{3A684BE9-1069-AC47-A57B-917597678D45}" type="sibTrans" cxnId="{03226005-444A-9D4A-A093-54B751DC57DC}">
      <dgm:prSet/>
      <dgm:spPr/>
      <dgm:t>
        <a:bodyPr/>
        <a:lstStyle/>
        <a:p>
          <a:pPr algn="ctr"/>
          <a:endParaRPr lang="en-US" sz="1800"/>
        </a:p>
      </dgm:t>
    </dgm:pt>
    <dgm:pt modelId="{9C1A2373-6545-5747-979F-0DC9E480A2B5}">
      <dgm:prSet custT="1"/>
      <dgm:spPr/>
      <dgm:t>
        <a:bodyPr/>
        <a:lstStyle/>
        <a:p>
          <a:pPr algn="ctr" rtl="0"/>
          <a:r>
            <a:rPr lang="en-US" sz="1800" dirty="0" smtClean="0"/>
            <a:t>Application / Vulnerability assessment</a:t>
          </a:r>
        </a:p>
        <a:p>
          <a:pPr algn="ctr" rtl="0"/>
          <a:r>
            <a:rPr lang="en-US" sz="1800" dirty="0" smtClean="0"/>
            <a:t>(</a:t>
          </a:r>
          <a:r>
            <a:rPr lang="en-US" sz="1800" dirty="0" err="1" smtClean="0"/>
            <a:t>Nikto</a:t>
          </a:r>
          <a:r>
            <a:rPr lang="en-US" sz="1800" dirty="0" smtClean="0"/>
            <a:t>/ Nessus)</a:t>
          </a:r>
          <a:endParaRPr lang="en-US" sz="1800" dirty="0"/>
        </a:p>
      </dgm:t>
    </dgm:pt>
    <dgm:pt modelId="{E8556AA6-A519-2A48-B288-9EDC6F879CD1}" type="parTrans" cxnId="{B9EAF674-178E-6241-8642-41A7F7375601}">
      <dgm:prSet/>
      <dgm:spPr/>
      <dgm:t>
        <a:bodyPr/>
        <a:lstStyle/>
        <a:p>
          <a:pPr algn="ctr"/>
          <a:endParaRPr lang="en-US" sz="1800"/>
        </a:p>
      </dgm:t>
    </dgm:pt>
    <dgm:pt modelId="{05C595F4-F203-044D-9E93-B28F6DBD351E}" type="sibTrans" cxnId="{B9EAF674-178E-6241-8642-41A7F7375601}">
      <dgm:prSet/>
      <dgm:spPr/>
      <dgm:t>
        <a:bodyPr/>
        <a:lstStyle/>
        <a:p>
          <a:pPr algn="ctr"/>
          <a:endParaRPr lang="en-US" sz="1800"/>
        </a:p>
      </dgm:t>
    </dgm:pt>
    <dgm:pt modelId="{7F975624-23F5-C240-88DC-6517545516AA}">
      <dgm:prSet custT="1"/>
      <dgm:spPr/>
      <dgm:t>
        <a:bodyPr/>
        <a:lstStyle/>
        <a:p>
          <a:pPr algn="ctr" rtl="0"/>
          <a:r>
            <a:rPr lang="en-US" sz="1800" dirty="0" smtClean="0"/>
            <a:t>Defensive controls (</a:t>
          </a:r>
        </a:p>
        <a:p>
          <a:pPr algn="ctr" rtl="0"/>
          <a:r>
            <a:rPr lang="en-US" sz="1800" dirty="0" smtClean="0"/>
            <a:t>(SEIM/IDS/Firewall/Tool tests)</a:t>
          </a:r>
          <a:endParaRPr lang="en-US" sz="1800" dirty="0"/>
        </a:p>
      </dgm:t>
    </dgm:pt>
    <dgm:pt modelId="{F6779D8C-1F86-4340-A9C7-993CE096D463}" type="parTrans" cxnId="{73903C22-1E80-9643-9B95-7DF296ED814D}">
      <dgm:prSet/>
      <dgm:spPr/>
      <dgm:t>
        <a:bodyPr/>
        <a:lstStyle/>
        <a:p>
          <a:pPr algn="ctr"/>
          <a:endParaRPr lang="en-US" sz="1800"/>
        </a:p>
      </dgm:t>
    </dgm:pt>
    <dgm:pt modelId="{B0280A42-11EA-B04D-8376-A019662171C8}" type="sibTrans" cxnId="{73903C22-1E80-9643-9B95-7DF296ED814D}">
      <dgm:prSet/>
      <dgm:spPr/>
      <dgm:t>
        <a:bodyPr/>
        <a:lstStyle/>
        <a:p>
          <a:pPr algn="ctr"/>
          <a:endParaRPr lang="en-US" sz="1800"/>
        </a:p>
      </dgm:t>
    </dgm:pt>
    <dgm:pt modelId="{542D6D07-4278-5141-B56C-F23353FB75B9}">
      <dgm:prSet custT="1"/>
      <dgm:spPr/>
      <dgm:t>
        <a:bodyPr/>
        <a:lstStyle/>
        <a:p>
          <a:pPr algn="ctr" rtl="0"/>
          <a:r>
            <a:rPr lang="en-US" sz="1800" dirty="0" smtClean="0"/>
            <a:t>User profiling</a:t>
          </a:r>
        </a:p>
        <a:p>
          <a:pPr algn="ctr" rtl="0"/>
          <a:r>
            <a:rPr lang="en-US" sz="1800" dirty="0" smtClean="0"/>
            <a:t>(baselines/log review)</a:t>
          </a:r>
          <a:endParaRPr lang="en-US" sz="1800" dirty="0"/>
        </a:p>
      </dgm:t>
    </dgm:pt>
    <dgm:pt modelId="{B29A16E8-0C3F-954C-9D3B-9D7B1C43E664}" type="parTrans" cxnId="{5D968746-B29A-1D4E-885D-F7BD5845D3A1}">
      <dgm:prSet/>
      <dgm:spPr/>
      <dgm:t>
        <a:bodyPr/>
        <a:lstStyle/>
        <a:p>
          <a:pPr algn="ctr"/>
          <a:endParaRPr lang="en-US" sz="1800"/>
        </a:p>
      </dgm:t>
    </dgm:pt>
    <dgm:pt modelId="{DEA096FD-1320-4640-86D1-E866C23350A9}" type="sibTrans" cxnId="{5D968746-B29A-1D4E-885D-F7BD5845D3A1}">
      <dgm:prSet/>
      <dgm:spPr/>
      <dgm:t>
        <a:bodyPr/>
        <a:lstStyle/>
        <a:p>
          <a:pPr algn="ctr"/>
          <a:endParaRPr lang="en-US" sz="1800"/>
        </a:p>
      </dgm:t>
    </dgm:pt>
    <dgm:pt modelId="{BE5D25EF-E637-0C4E-9E8A-5F41FA2F3372}" type="pres">
      <dgm:prSet presAssocID="{A5AE6126-AB57-1143-8AA0-3EF00A7FA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FED28-4E3D-034B-AE21-DCFFB532DD71}" type="pres">
      <dgm:prSet presAssocID="{17F2DB0D-71EA-B543-BFDA-E57ECA916D5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4651-9675-F646-B67C-CC55B032A108}" type="pres">
      <dgm:prSet presAssocID="{62E9CDC9-CE2D-7F4B-865E-AABA43AB43C7}" presName="sibTrans" presStyleCnt="0"/>
      <dgm:spPr/>
    </dgm:pt>
    <dgm:pt modelId="{8068A3F7-940F-1244-BA57-59FFA77A36AB}" type="pres">
      <dgm:prSet presAssocID="{B4056391-46DB-144F-B667-E06A58ACC7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56CE-06CA-C44B-97EA-481BBEBD6BAF}" type="pres">
      <dgm:prSet presAssocID="{30FE097D-7FBF-6C4F-B680-AC3E0591B048}" presName="sibTrans" presStyleCnt="0"/>
      <dgm:spPr/>
    </dgm:pt>
    <dgm:pt modelId="{184DB752-295D-EF40-A84E-0598665C18D3}" type="pres">
      <dgm:prSet presAssocID="{05449A51-6ECA-FD47-9380-38F624980AF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7B681-3173-E147-A07B-B2F79A47B498}" type="pres">
      <dgm:prSet presAssocID="{2FECF376-0FA9-3746-923C-91BB21B5C0BD}" presName="sibTrans" presStyleCnt="0"/>
      <dgm:spPr/>
    </dgm:pt>
    <dgm:pt modelId="{4D1AAD7D-00F6-FB46-A0EE-FFFCF4361680}" type="pres">
      <dgm:prSet presAssocID="{14FCC399-E665-5C45-A8DB-3FCB80733FF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122EC-73CE-1A4A-9333-60D989E8F3A4}" type="pres">
      <dgm:prSet presAssocID="{FF671784-8D49-E246-9A26-3239567F00A1}" presName="sibTrans" presStyleCnt="0"/>
      <dgm:spPr/>
    </dgm:pt>
    <dgm:pt modelId="{1115E904-416D-7E4F-B0BF-F6DF4756C930}" type="pres">
      <dgm:prSet presAssocID="{27D9B14B-7C21-BB45-A9FC-4CAF56A6FDD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48C7-1E61-EB41-9AA1-76D5B3E12B1D}" type="pres">
      <dgm:prSet presAssocID="{3A684BE9-1069-AC47-A57B-917597678D45}" presName="sibTrans" presStyleCnt="0"/>
      <dgm:spPr/>
    </dgm:pt>
    <dgm:pt modelId="{9327857A-2033-BD49-9E42-1E30055E709A}" type="pres">
      <dgm:prSet presAssocID="{9C1A2373-6545-5747-979F-0DC9E480A2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AE065-D9A2-4A4B-8DF2-B769224C1959}" type="pres">
      <dgm:prSet presAssocID="{05C595F4-F203-044D-9E93-B28F6DBD351E}" presName="sibTrans" presStyleCnt="0"/>
      <dgm:spPr/>
    </dgm:pt>
    <dgm:pt modelId="{599B9A37-FAEC-1B43-A6F9-FAB359D5EE9A}" type="pres">
      <dgm:prSet presAssocID="{7F975624-23F5-C240-88DC-6517545516A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C06F8-791B-3A47-BC56-484255DF9A19}" type="pres">
      <dgm:prSet presAssocID="{B0280A42-11EA-B04D-8376-A019662171C8}" presName="sibTrans" presStyleCnt="0"/>
      <dgm:spPr/>
    </dgm:pt>
    <dgm:pt modelId="{86C75D38-B670-664B-9E84-C4720FDD6B7B}" type="pres">
      <dgm:prSet presAssocID="{542D6D07-4278-5141-B56C-F23353FB75B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03C22-1E80-9643-9B95-7DF296ED814D}" srcId="{A5AE6126-AB57-1143-8AA0-3EF00A7FA913}" destId="{7F975624-23F5-C240-88DC-6517545516AA}" srcOrd="6" destOrd="0" parTransId="{F6779D8C-1F86-4340-A9C7-993CE096D463}" sibTransId="{B0280A42-11EA-B04D-8376-A019662171C8}"/>
    <dgm:cxn modelId="{5D968746-B29A-1D4E-885D-F7BD5845D3A1}" srcId="{A5AE6126-AB57-1143-8AA0-3EF00A7FA913}" destId="{542D6D07-4278-5141-B56C-F23353FB75B9}" srcOrd="7" destOrd="0" parTransId="{B29A16E8-0C3F-954C-9D3B-9D7B1C43E664}" sibTransId="{DEA096FD-1320-4640-86D1-E866C23350A9}"/>
    <dgm:cxn modelId="{2203B037-46EE-9948-98CD-7DD97E4A0408}" srcId="{A5AE6126-AB57-1143-8AA0-3EF00A7FA913}" destId="{B4056391-46DB-144F-B667-E06A58ACC75F}" srcOrd="1" destOrd="0" parTransId="{9ECC86D1-772D-8A46-83A9-D5D007E61BE1}" sibTransId="{30FE097D-7FBF-6C4F-B680-AC3E0591B048}"/>
    <dgm:cxn modelId="{1705750F-8F77-2A4C-BDD7-0981FFBA0EC3}" type="presOf" srcId="{14FCC399-E665-5C45-A8DB-3FCB80733FFB}" destId="{4D1AAD7D-00F6-FB46-A0EE-FFFCF4361680}" srcOrd="0" destOrd="0" presId="urn:microsoft.com/office/officeart/2005/8/layout/default#6"/>
    <dgm:cxn modelId="{03226005-444A-9D4A-A093-54B751DC57DC}" srcId="{A5AE6126-AB57-1143-8AA0-3EF00A7FA913}" destId="{27D9B14B-7C21-BB45-A9FC-4CAF56A6FDD3}" srcOrd="4" destOrd="0" parTransId="{17140FEE-ED5B-9A47-975C-6FEF0A8206BC}" sibTransId="{3A684BE9-1069-AC47-A57B-917597678D45}"/>
    <dgm:cxn modelId="{FB92DC1D-A409-8B44-980C-C97A06E47644}" type="presOf" srcId="{27D9B14B-7C21-BB45-A9FC-4CAF56A6FDD3}" destId="{1115E904-416D-7E4F-B0BF-F6DF4756C930}" srcOrd="0" destOrd="0" presId="urn:microsoft.com/office/officeart/2005/8/layout/default#6"/>
    <dgm:cxn modelId="{C6EBD944-D25E-2848-A5A7-15EE6E25D877}" type="presOf" srcId="{7F975624-23F5-C240-88DC-6517545516AA}" destId="{599B9A37-FAEC-1B43-A6F9-FAB359D5EE9A}" srcOrd="0" destOrd="0" presId="urn:microsoft.com/office/officeart/2005/8/layout/default#6"/>
    <dgm:cxn modelId="{B9EAF674-178E-6241-8642-41A7F7375601}" srcId="{A5AE6126-AB57-1143-8AA0-3EF00A7FA913}" destId="{9C1A2373-6545-5747-979F-0DC9E480A2B5}" srcOrd="5" destOrd="0" parTransId="{E8556AA6-A519-2A48-B288-9EDC6F879CD1}" sibTransId="{05C595F4-F203-044D-9E93-B28F6DBD351E}"/>
    <dgm:cxn modelId="{D86B8E99-60D6-3443-B376-01028E078A75}" type="presOf" srcId="{542D6D07-4278-5141-B56C-F23353FB75B9}" destId="{86C75D38-B670-664B-9E84-C4720FDD6B7B}" srcOrd="0" destOrd="0" presId="urn:microsoft.com/office/officeart/2005/8/layout/default#6"/>
    <dgm:cxn modelId="{154FD12B-83E7-224E-9416-C4C113F123B2}" srcId="{A5AE6126-AB57-1143-8AA0-3EF00A7FA913}" destId="{14FCC399-E665-5C45-A8DB-3FCB80733FFB}" srcOrd="3" destOrd="0" parTransId="{5D4D3F37-21B2-C344-937C-109E023DBFD0}" sibTransId="{FF671784-8D49-E246-9A26-3239567F00A1}"/>
    <dgm:cxn modelId="{CCE42CED-EEFD-7847-9955-12594D9B277D}" srcId="{A5AE6126-AB57-1143-8AA0-3EF00A7FA913}" destId="{17F2DB0D-71EA-B543-BFDA-E57ECA916D5E}" srcOrd="0" destOrd="0" parTransId="{FB38022A-E2F8-7F41-BDFD-DF57B03CCB9A}" sibTransId="{62E9CDC9-CE2D-7F4B-865E-AABA43AB43C7}"/>
    <dgm:cxn modelId="{7F743FED-2A7C-D043-B50C-39BDDBF522F8}" type="presOf" srcId="{B4056391-46DB-144F-B667-E06A58ACC75F}" destId="{8068A3F7-940F-1244-BA57-59FFA77A36AB}" srcOrd="0" destOrd="0" presId="urn:microsoft.com/office/officeart/2005/8/layout/default#6"/>
    <dgm:cxn modelId="{B054FA0E-1DFE-6040-843F-3BF7F87B07C9}" type="presOf" srcId="{9C1A2373-6545-5747-979F-0DC9E480A2B5}" destId="{9327857A-2033-BD49-9E42-1E30055E709A}" srcOrd="0" destOrd="0" presId="urn:microsoft.com/office/officeart/2005/8/layout/default#6"/>
    <dgm:cxn modelId="{588343B0-4596-0D40-BA1B-10E8D19F75A5}" type="presOf" srcId="{17F2DB0D-71EA-B543-BFDA-E57ECA916D5E}" destId="{921FED28-4E3D-034B-AE21-DCFFB532DD71}" srcOrd="0" destOrd="0" presId="urn:microsoft.com/office/officeart/2005/8/layout/default#6"/>
    <dgm:cxn modelId="{A39D2768-E584-9744-A17F-D6039CCB82CE}" srcId="{A5AE6126-AB57-1143-8AA0-3EF00A7FA913}" destId="{05449A51-6ECA-FD47-9380-38F624980AF2}" srcOrd="2" destOrd="0" parTransId="{316484A6-A2C9-F044-8644-4B8CD7F3ADD0}" sibTransId="{2FECF376-0FA9-3746-923C-91BB21B5C0BD}"/>
    <dgm:cxn modelId="{27C34636-2414-7042-B22A-5B5EEACA1214}" type="presOf" srcId="{A5AE6126-AB57-1143-8AA0-3EF00A7FA913}" destId="{BE5D25EF-E637-0C4E-9E8A-5F41FA2F3372}" srcOrd="0" destOrd="0" presId="urn:microsoft.com/office/officeart/2005/8/layout/default#6"/>
    <dgm:cxn modelId="{8BF15815-0295-124B-B226-58EB13B76BDE}" type="presOf" srcId="{05449A51-6ECA-FD47-9380-38F624980AF2}" destId="{184DB752-295D-EF40-A84E-0598665C18D3}" srcOrd="0" destOrd="0" presId="urn:microsoft.com/office/officeart/2005/8/layout/default#6"/>
    <dgm:cxn modelId="{EAB2A739-AB98-DA45-AF1E-49F6942DCF1C}" type="presParOf" srcId="{BE5D25EF-E637-0C4E-9E8A-5F41FA2F3372}" destId="{921FED28-4E3D-034B-AE21-DCFFB532DD71}" srcOrd="0" destOrd="0" presId="urn:microsoft.com/office/officeart/2005/8/layout/default#6"/>
    <dgm:cxn modelId="{BD38705A-9B7E-6C44-92B6-74176F81FEE0}" type="presParOf" srcId="{BE5D25EF-E637-0C4E-9E8A-5F41FA2F3372}" destId="{9E4A4651-9675-F646-B67C-CC55B032A108}" srcOrd="1" destOrd="0" presId="urn:microsoft.com/office/officeart/2005/8/layout/default#6"/>
    <dgm:cxn modelId="{1FA64CE3-40DD-ED45-9B73-13A6D6B64BAD}" type="presParOf" srcId="{BE5D25EF-E637-0C4E-9E8A-5F41FA2F3372}" destId="{8068A3F7-940F-1244-BA57-59FFA77A36AB}" srcOrd="2" destOrd="0" presId="urn:microsoft.com/office/officeart/2005/8/layout/default#6"/>
    <dgm:cxn modelId="{6CB2E738-EE60-E446-88CA-EA70A21B2882}" type="presParOf" srcId="{BE5D25EF-E637-0C4E-9E8A-5F41FA2F3372}" destId="{B66656CE-06CA-C44B-97EA-481BBEBD6BAF}" srcOrd="3" destOrd="0" presId="urn:microsoft.com/office/officeart/2005/8/layout/default#6"/>
    <dgm:cxn modelId="{EF21F491-A2EA-8D48-A345-DBA3DC65FBBD}" type="presParOf" srcId="{BE5D25EF-E637-0C4E-9E8A-5F41FA2F3372}" destId="{184DB752-295D-EF40-A84E-0598665C18D3}" srcOrd="4" destOrd="0" presId="urn:microsoft.com/office/officeart/2005/8/layout/default#6"/>
    <dgm:cxn modelId="{BF0A699B-5F6A-6F40-B0BC-C9D9F0E10F55}" type="presParOf" srcId="{BE5D25EF-E637-0C4E-9E8A-5F41FA2F3372}" destId="{0D87B681-3173-E147-A07B-B2F79A47B498}" srcOrd="5" destOrd="0" presId="urn:microsoft.com/office/officeart/2005/8/layout/default#6"/>
    <dgm:cxn modelId="{C7392F44-109A-DE4F-A828-0E0E9A87C357}" type="presParOf" srcId="{BE5D25EF-E637-0C4E-9E8A-5F41FA2F3372}" destId="{4D1AAD7D-00F6-FB46-A0EE-FFFCF4361680}" srcOrd="6" destOrd="0" presId="urn:microsoft.com/office/officeart/2005/8/layout/default#6"/>
    <dgm:cxn modelId="{C1F2F0DF-03DB-E441-BAF7-D39B4783313A}" type="presParOf" srcId="{BE5D25EF-E637-0C4E-9E8A-5F41FA2F3372}" destId="{6BC122EC-73CE-1A4A-9333-60D989E8F3A4}" srcOrd="7" destOrd="0" presId="urn:microsoft.com/office/officeart/2005/8/layout/default#6"/>
    <dgm:cxn modelId="{6A0003CB-B69F-F645-A870-9E4674808E16}" type="presParOf" srcId="{BE5D25EF-E637-0C4E-9E8A-5F41FA2F3372}" destId="{1115E904-416D-7E4F-B0BF-F6DF4756C930}" srcOrd="8" destOrd="0" presId="urn:microsoft.com/office/officeart/2005/8/layout/default#6"/>
    <dgm:cxn modelId="{C9B36030-CEFF-6449-A438-1A94DBEE0AB3}" type="presParOf" srcId="{BE5D25EF-E637-0C4E-9E8A-5F41FA2F3372}" destId="{733448C7-1E61-EB41-9AA1-76D5B3E12B1D}" srcOrd="9" destOrd="0" presId="urn:microsoft.com/office/officeart/2005/8/layout/default#6"/>
    <dgm:cxn modelId="{D5F138FC-1773-C149-AE97-078864A1F118}" type="presParOf" srcId="{BE5D25EF-E637-0C4E-9E8A-5F41FA2F3372}" destId="{9327857A-2033-BD49-9E42-1E30055E709A}" srcOrd="10" destOrd="0" presId="urn:microsoft.com/office/officeart/2005/8/layout/default#6"/>
    <dgm:cxn modelId="{F70C53C3-07F2-4248-92D5-699BCDE2D9B1}" type="presParOf" srcId="{BE5D25EF-E637-0C4E-9E8A-5F41FA2F3372}" destId="{9DBAE065-D9A2-4A4B-8DF2-B769224C1959}" srcOrd="11" destOrd="0" presId="urn:microsoft.com/office/officeart/2005/8/layout/default#6"/>
    <dgm:cxn modelId="{8162FA1E-484B-5944-A912-E1AB0AA56C7F}" type="presParOf" srcId="{BE5D25EF-E637-0C4E-9E8A-5F41FA2F3372}" destId="{599B9A37-FAEC-1B43-A6F9-FAB359D5EE9A}" srcOrd="12" destOrd="0" presId="urn:microsoft.com/office/officeart/2005/8/layout/default#6"/>
    <dgm:cxn modelId="{B08F1450-180E-2D4B-A670-CFC293ABE03C}" type="presParOf" srcId="{BE5D25EF-E637-0C4E-9E8A-5F41FA2F3372}" destId="{C4CC06F8-791B-3A47-BC56-484255DF9A19}" srcOrd="13" destOrd="0" presId="urn:microsoft.com/office/officeart/2005/8/layout/default#6"/>
    <dgm:cxn modelId="{7AE2A354-2D72-4C46-8C7F-B78E7FD62A7D}" type="presParOf" srcId="{BE5D25EF-E637-0C4E-9E8A-5F41FA2F3372}" destId="{86C75D38-B670-664B-9E84-C4720FDD6B7B}" srcOrd="1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D55E80-624D-8844-BC19-3A251DC8EEAF}" type="doc">
      <dgm:prSet loTypeId="urn:microsoft.com/office/officeart/2005/8/layout/hList1" loCatId="" qsTypeId="urn:microsoft.com/office/officeart/2005/8/quickstyle/simple4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35630E80-50DA-D44B-9244-1A24A5289971}">
      <dgm:prSet phldrT="[Text]"/>
      <dgm:spPr/>
      <dgm:t>
        <a:bodyPr/>
        <a:lstStyle/>
        <a:p>
          <a:r>
            <a:rPr lang="en-US" b="1" dirty="0" smtClean="0"/>
            <a:t>Host Profile</a:t>
          </a:r>
          <a:endParaRPr lang="en-US" dirty="0"/>
        </a:p>
      </dgm:t>
    </dgm:pt>
    <dgm:pt modelId="{C557426E-9A15-3143-A219-FE6B31BFD3C0}" type="parTrans" cxnId="{DB36AC11-7E65-164A-B340-EBA1E5E21767}">
      <dgm:prSet/>
      <dgm:spPr/>
      <dgm:t>
        <a:bodyPr/>
        <a:lstStyle/>
        <a:p>
          <a:endParaRPr lang="en-US"/>
        </a:p>
      </dgm:t>
    </dgm:pt>
    <dgm:pt modelId="{BA67209D-112F-1F44-90B5-5ADEF2611E48}" type="sibTrans" cxnId="{DB36AC11-7E65-164A-B340-EBA1E5E21767}">
      <dgm:prSet/>
      <dgm:spPr/>
      <dgm:t>
        <a:bodyPr/>
        <a:lstStyle/>
        <a:p>
          <a:endParaRPr lang="en-US"/>
        </a:p>
      </dgm:t>
    </dgm:pt>
    <dgm:pt modelId="{DD37627D-7B6A-EA4C-BFA3-F538F3120E80}">
      <dgm:prSet/>
      <dgm:spPr/>
      <dgm:t>
        <a:bodyPr/>
        <a:lstStyle/>
        <a:p>
          <a:r>
            <a:rPr lang="en-US" dirty="0" smtClean="0"/>
            <a:t>Obtain clean build image</a:t>
          </a:r>
        </a:p>
      </dgm:t>
    </dgm:pt>
    <dgm:pt modelId="{E3C788F3-259B-D740-A59B-AC67336BBDF3}" type="parTrans" cxnId="{85F18C6D-F477-DB43-860D-14BB26F727B5}">
      <dgm:prSet/>
      <dgm:spPr/>
      <dgm:t>
        <a:bodyPr/>
        <a:lstStyle/>
        <a:p>
          <a:endParaRPr lang="en-US"/>
        </a:p>
      </dgm:t>
    </dgm:pt>
    <dgm:pt modelId="{ECE6D105-1AC5-094B-9F84-BB2E04B397CE}" type="sibTrans" cxnId="{85F18C6D-F477-DB43-860D-14BB26F727B5}">
      <dgm:prSet/>
      <dgm:spPr/>
      <dgm:t>
        <a:bodyPr/>
        <a:lstStyle/>
        <a:p>
          <a:endParaRPr lang="en-US"/>
        </a:p>
      </dgm:t>
    </dgm:pt>
    <dgm:pt modelId="{34361F4D-190D-2A49-BBB2-CE5F55A5F5B0}">
      <dgm:prSet/>
      <dgm:spPr/>
      <dgm:t>
        <a:bodyPr/>
        <a:lstStyle/>
        <a:p>
          <a:r>
            <a:rPr lang="en-US" dirty="0" smtClean="0"/>
            <a:t>Acquire images</a:t>
          </a:r>
        </a:p>
      </dgm:t>
    </dgm:pt>
    <dgm:pt modelId="{9580BCC1-ECB3-E247-81E9-E0D936DFD4AF}" type="parTrans" cxnId="{4DCF83B0-ECBE-A148-95A1-B1DDB6FD9FDB}">
      <dgm:prSet/>
      <dgm:spPr/>
      <dgm:t>
        <a:bodyPr/>
        <a:lstStyle/>
        <a:p>
          <a:endParaRPr lang="en-US"/>
        </a:p>
      </dgm:t>
    </dgm:pt>
    <dgm:pt modelId="{C46E0FA7-BAE5-0640-B631-C8E6FBC24D46}" type="sibTrans" cxnId="{4DCF83B0-ECBE-A148-95A1-B1DDB6FD9FDB}">
      <dgm:prSet/>
      <dgm:spPr/>
      <dgm:t>
        <a:bodyPr/>
        <a:lstStyle/>
        <a:p>
          <a:endParaRPr lang="en-US"/>
        </a:p>
      </dgm:t>
    </dgm:pt>
    <dgm:pt modelId="{0D202953-253D-334F-B85B-AEE1447C0DBA}">
      <dgm:prSet/>
      <dgm:spPr/>
      <dgm:t>
        <a:bodyPr/>
        <a:lstStyle/>
        <a:p>
          <a:r>
            <a:rPr lang="en-US" dirty="0" smtClean="0"/>
            <a:t>Hash file systems</a:t>
          </a:r>
        </a:p>
      </dgm:t>
    </dgm:pt>
    <dgm:pt modelId="{0EFF7899-05D3-A84F-B68B-E3F53EE99B4A}" type="parTrans" cxnId="{DB5B98D5-012E-3E4D-8B73-CADB93E034A3}">
      <dgm:prSet/>
      <dgm:spPr/>
      <dgm:t>
        <a:bodyPr/>
        <a:lstStyle/>
        <a:p>
          <a:endParaRPr lang="en-US"/>
        </a:p>
      </dgm:t>
    </dgm:pt>
    <dgm:pt modelId="{76D6CD4F-1344-5249-B91A-128A472E45E4}" type="sibTrans" cxnId="{DB5B98D5-012E-3E4D-8B73-CADB93E034A3}">
      <dgm:prSet/>
      <dgm:spPr/>
      <dgm:t>
        <a:bodyPr/>
        <a:lstStyle/>
        <a:p>
          <a:endParaRPr lang="en-US"/>
        </a:p>
      </dgm:t>
    </dgm:pt>
    <dgm:pt modelId="{D4F18D50-0438-4B47-A8B2-073D1C4B0715}">
      <dgm:prSet/>
      <dgm:spPr/>
      <dgm:t>
        <a:bodyPr/>
        <a:lstStyle/>
        <a:p>
          <a:r>
            <a:rPr lang="en-US" dirty="0" smtClean="0"/>
            <a:t>Create various snapshots</a:t>
          </a:r>
        </a:p>
      </dgm:t>
    </dgm:pt>
    <dgm:pt modelId="{9FE83739-7599-0645-A4C5-1D14BE3A45CE}" type="parTrans" cxnId="{6D8FC018-4BFF-2543-8F1F-E9825D56CA3F}">
      <dgm:prSet/>
      <dgm:spPr/>
      <dgm:t>
        <a:bodyPr/>
        <a:lstStyle/>
        <a:p>
          <a:endParaRPr lang="en-US"/>
        </a:p>
      </dgm:t>
    </dgm:pt>
    <dgm:pt modelId="{B7EBB4FD-A4D0-AE47-8B93-B017AD96D7F9}" type="sibTrans" cxnId="{6D8FC018-4BFF-2543-8F1F-E9825D56CA3F}">
      <dgm:prSet/>
      <dgm:spPr/>
      <dgm:t>
        <a:bodyPr/>
        <a:lstStyle/>
        <a:p>
          <a:endParaRPr lang="en-US"/>
        </a:p>
      </dgm:t>
    </dgm:pt>
    <dgm:pt modelId="{D1B8574D-EFD7-9945-A0C3-3972846709DF}">
      <dgm:prSet/>
      <dgm:spPr/>
      <dgm:t>
        <a:bodyPr/>
        <a:lstStyle/>
        <a:p>
          <a:r>
            <a:rPr lang="en-US" dirty="0" smtClean="0"/>
            <a:t>Update baselines on regular basis </a:t>
          </a:r>
        </a:p>
      </dgm:t>
    </dgm:pt>
    <dgm:pt modelId="{FEF2DF64-283F-884A-B7EF-C363CC46E97A}" type="parTrans" cxnId="{5858E64C-D693-5D49-8148-A2430B3537FF}">
      <dgm:prSet/>
      <dgm:spPr/>
      <dgm:t>
        <a:bodyPr/>
        <a:lstStyle/>
        <a:p>
          <a:endParaRPr lang="en-US"/>
        </a:p>
      </dgm:t>
    </dgm:pt>
    <dgm:pt modelId="{63AC6B24-935B-AD43-BFE1-EC1DF7D1DDF3}" type="sibTrans" cxnId="{5858E64C-D693-5D49-8148-A2430B3537FF}">
      <dgm:prSet/>
      <dgm:spPr/>
      <dgm:t>
        <a:bodyPr/>
        <a:lstStyle/>
        <a:p>
          <a:endParaRPr lang="en-US"/>
        </a:p>
      </dgm:t>
    </dgm:pt>
    <dgm:pt modelId="{122F0551-6213-BF4F-AA7B-B3D35A4ABFA9}">
      <dgm:prSet/>
      <dgm:spPr/>
      <dgm:t>
        <a:bodyPr/>
        <a:lstStyle/>
        <a:p>
          <a:r>
            <a:rPr lang="en-US" b="1" dirty="0" smtClean="0"/>
            <a:t>Network</a:t>
          </a:r>
          <a:endParaRPr lang="en-US" b="1" dirty="0"/>
        </a:p>
      </dgm:t>
    </dgm:pt>
    <dgm:pt modelId="{CD96F26E-4CB6-0445-B0B8-E683B3B044B2}" type="parTrans" cxnId="{7809F4F3-09A0-5342-B0F3-4BE6C9CF4396}">
      <dgm:prSet/>
      <dgm:spPr/>
      <dgm:t>
        <a:bodyPr/>
        <a:lstStyle/>
        <a:p>
          <a:endParaRPr lang="en-US"/>
        </a:p>
      </dgm:t>
    </dgm:pt>
    <dgm:pt modelId="{3CD4B1C8-1DF7-CA46-98B6-FE1659642219}" type="sibTrans" cxnId="{7809F4F3-09A0-5342-B0F3-4BE6C9CF4396}">
      <dgm:prSet/>
      <dgm:spPr/>
      <dgm:t>
        <a:bodyPr/>
        <a:lstStyle/>
        <a:p>
          <a:endParaRPr lang="en-US"/>
        </a:p>
      </dgm:t>
    </dgm:pt>
    <dgm:pt modelId="{892656B8-05D2-9241-80C8-111DAD8E5F89}">
      <dgm:prSet/>
      <dgm:spPr/>
      <dgm:t>
        <a:bodyPr/>
        <a:lstStyle/>
        <a:p>
          <a:r>
            <a:rPr lang="en-US" dirty="0" smtClean="0"/>
            <a:t>What ports are listening / opened?</a:t>
          </a:r>
          <a:endParaRPr lang="en-US" dirty="0"/>
        </a:p>
      </dgm:t>
    </dgm:pt>
    <dgm:pt modelId="{7037780D-C085-7F4A-B14B-A45B64E0F87B}" type="parTrans" cxnId="{01D246E9-4CD6-F043-AF6D-F6ED11D90CA9}">
      <dgm:prSet/>
      <dgm:spPr/>
      <dgm:t>
        <a:bodyPr/>
        <a:lstStyle/>
        <a:p>
          <a:endParaRPr lang="en-US"/>
        </a:p>
      </dgm:t>
    </dgm:pt>
    <dgm:pt modelId="{EE926B56-CD12-E34A-A50C-09C892BD598A}" type="sibTrans" cxnId="{01D246E9-4CD6-F043-AF6D-F6ED11D90CA9}">
      <dgm:prSet/>
      <dgm:spPr/>
      <dgm:t>
        <a:bodyPr/>
        <a:lstStyle/>
        <a:p>
          <a:endParaRPr lang="en-US"/>
        </a:p>
      </dgm:t>
    </dgm:pt>
    <dgm:pt modelId="{AD466DB7-6EFE-854B-B1D9-8C6A87CF0E07}">
      <dgm:prSet/>
      <dgm:spPr/>
      <dgm:t>
        <a:bodyPr/>
        <a:lstStyle/>
        <a:p>
          <a:r>
            <a:rPr lang="en-US" dirty="0" smtClean="0"/>
            <a:t>What services are running?</a:t>
          </a:r>
          <a:endParaRPr lang="en-US" dirty="0"/>
        </a:p>
      </dgm:t>
    </dgm:pt>
    <dgm:pt modelId="{C3F21F27-68AB-9642-B3FB-F82C0F026DFF}" type="parTrans" cxnId="{2A8F91E1-80CB-F440-AAE6-00E65AB13DA9}">
      <dgm:prSet/>
      <dgm:spPr/>
      <dgm:t>
        <a:bodyPr/>
        <a:lstStyle/>
        <a:p>
          <a:endParaRPr lang="en-US"/>
        </a:p>
      </dgm:t>
    </dgm:pt>
    <dgm:pt modelId="{720999B2-D0EA-284D-A681-A7FECBB9E221}" type="sibTrans" cxnId="{2A8F91E1-80CB-F440-AAE6-00E65AB13DA9}">
      <dgm:prSet/>
      <dgm:spPr/>
      <dgm:t>
        <a:bodyPr/>
        <a:lstStyle/>
        <a:p>
          <a:endParaRPr lang="en-US"/>
        </a:p>
      </dgm:t>
    </dgm:pt>
    <dgm:pt modelId="{0E998B9C-BEC1-A849-88EB-86FF7DBB75AA}">
      <dgm:prSet/>
      <dgm:spPr/>
      <dgm:t>
        <a:bodyPr/>
        <a:lstStyle/>
        <a:p>
          <a:r>
            <a:rPr lang="en-US" smtClean="0"/>
            <a:t>Why are these configured this way?</a:t>
          </a:r>
          <a:endParaRPr lang="en-US" dirty="0"/>
        </a:p>
      </dgm:t>
    </dgm:pt>
    <dgm:pt modelId="{12D331AF-10F5-C440-BC99-6A0F8B52B49E}" type="parTrans" cxnId="{A1EA83F6-854D-0448-931B-7A4FF37436D8}">
      <dgm:prSet/>
      <dgm:spPr/>
      <dgm:t>
        <a:bodyPr/>
        <a:lstStyle/>
        <a:p>
          <a:endParaRPr lang="en-US"/>
        </a:p>
      </dgm:t>
    </dgm:pt>
    <dgm:pt modelId="{4EB5C3DF-6535-2E46-BEF0-494768038A32}" type="sibTrans" cxnId="{A1EA83F6-854D-0448-931B-7A4FF37436D8}">
      <dgm:prSet/>
      <dgm:spPr/>
      <dgm:t>
        <a:bodyPr/>
        <a:lstStyle/>
        <a:p>
          <a:endParaRPr lang="en-US"/>
        </a:p>
      </dgm:t>
    </dgm:pt>
    <dgm:pt modelId="{2156FBF6-D841-FF42-9250-593729C5C67F}">
      <dgm:prSet/>
      <dgm:spPr/>
      <dgm:t>
        <a:bodyPr/>
        <a:lstStyle/>
        <a:p>
          <a:r>
            <a:rPr lang="en-US" smtClean="0"/>
            <a:t>What are normal open files?</a:t>
          </a:r>
          <a:endParaRPr lang="en-US" dirty="0"/>
        </a:p>
      </dgm:t>
    </dgm:pt>
    <dgm:pt modelId="{B9766260-8CC6-CB4A-937B-04217F5E4300}" type="parTrans" cxnId="{6035DB0C-0616-F64B-99CF-63CE8277EFAA}">
      <dgm:prSet/>
      <dgm:spPr/>
      <dgm:t>
        <a:bodyPr/>
        <a:lstStyle/>
        <a:p>
          <a:endParaRPr lang="en-US"/>
        </a:p>
      </dgm:t>
    </dgm:pt>
    <dgm:pt modelId="{04E740BC-8C98-EF44-8ED3-229C42BE5C49}" type="sibTrans" cxnId="{6035DB0C-0616-F64B-99CF-63CE8277EFAA}">
      <dgm:prSet/>
      <dgm:spPr/>
      <dgm:t>
        <a:bodyPr/>
        <a:lstStyle/>
        <a:p>
          <a:endParaRPr lang="en-US"/>
        </a:p>
      </dgm:t>
    </dgm:pt>
    <dgm:pt modelId="{6779AE5A-EBC8-2C4E-A9CC-6D74BC8BA142}">
      <dgm:prSet/>
      <dgm:spPr/>
      <dgm:t>
        <a:bodyPr/>
        <a:lstStyle/>
        <a:p>
          <a:r>
            <a:rPr lang="en-US" b="1" dirty="0" smtClean="0"/>
            <a:t>Users</a:t>
          </a:r>
          <a:endParaRPr lang="en-US" b="1" dirty="0"/>
        </a:p>
      </dgm:t>
    </dgm:pt>
    <dgm:pt modelId="{B6A0F76B-A6A8-B648-A405-D36980455523}" type="parTrans" cxnId="{32D30074-4D1B-144C-90D9-F31D7270BC05}">
      <dgm:prSet/>
      <dgm:spPr/>
      <dgm:t>
        <a:bodyPr/>
        <a:lstStyle/>
        <a:p>
          <a:endParaRPr lang="en-US"/>
        </a:p>
      </dgm:t>
    </dgm:pt>
    <dgm:pt modelId="{FC48F8A4-E214-E445-A9A4-810A3413D12D}" type="sibTrans" cxnId="{32D30074-4D1B-144C-90D9-F31D7270BC05}">
      <dgm:prSet/>
      <dgm:spPr/>
      <dgm:t>
        <a:bodyPr/>
        <a:lstStyle/>
        <a:p>
          <a:endParaRPr lang="en-US"/>
        </a:p>
      </dgm:t>
    </dgm:pt>
    <dgm:pt modelId="{E444043E-7167-1C4D-8B63-876F7FB99C33}">
      <dgm:prSet/>
      <dgm:spPr/>
      <dgm:t>
        <a:bodyPr/>
        <a:lstStyle/>
        <a:p>
          <a:r>
            <a:rPr lang="en-US" smtClean="0"/>
            <a:t>Learn what users have logged into this system</a:t>
          </a:r>
          <a:endParaRPr lang="en-US" dirty="0"/>
        </a:p>
      </dgm:t>
    </dgm:pt>
    <dgm:pt modelId="{F0691027-DD9A-604D-8E7C-C68509BD82E2}" type="parTrans" cxnId="{DF23852C-1854-0C40-984D-8C0966EAF45D}">
      <dgm:prSet/>
      <dgm:spPr/>
      <dgm:t>
        <a:bodyPr/>
        <a:lstStyle/>
        <a:p>
          <a:endParaRPr lang="en-US"/>
        </a:p>
      </dgm:t>
    </dgm:pt>
    <dgm:pt modelId="{42145C31-C8F3-8443-AF12-C4117352CBFF}" type="sibTrans" cxnId="{DF23852C-1854-0C40-984D-8C0966EAF45D}">
      <dgm:prSet/>
      <dgm:spPr/>
      <dgm:t>
        <a:bodyPr/>
        <a:lstStyle/>
        <a:p>
          <a:endParaRPr lang="en-US"/>
        </a:p>
      </dgm:t>
    </dgm:pt>
    <dgm:pt modelId="{DCCC7348-5A21-DD47-A17A-54A570753390}">
      <dgm:prSet/>
      <dgm:spPr/>
      <dgm:t>
        <a:bodyPr/>
        <a:lstStyle/>
        <a:p>
          <a:r>
            <a:rPr lang="en-US" smtClean="0"/>
            <a:t>Determine what activity they normally perform</a:t>
          </a:r>
          <a:endParaRPr lang="en-US" dirty="0"/>
        </a:p>
      </dgm:t>
    </dgm:pt>
    <dgm:pt modelId="{11A24877-82B1-4846-BF18-2E47920163EF}" type="parTrans" cxnId="{A3F1E015-D445-5E4C-A7F3-F615DB039935}">
      <dgm:prSet/>
      <dgm:spPr/>
      <dgm:t>
        <a:bodyPr/>
        <a:lstStyle/>
        <a:p>
          <a:endParaRPr lang="en-US"/>
        </a:p>
      </dgm:t>
    </dgm:pt>
    <dgm:pt modelId="{3A98205A-40F8-9B41-8949-861480481747}" type="sibTrans" cxnId="{A3F1E015-D445-5E4C-A7F3-F615DB039935}">
      <dgm:prSet/>
      <dgm:spPr/>
      <dgm:t>
        <a:bodyPr/>
        <a:lstStyle/>
        <a:p>
          <a:endParaRPr lang="en-US"/>
        </a:p>
      </dgm:t>
    </dgm:pt>
    <dgm:pt modelId="{00E0CB44-863B-9148-AFEA-827F050DA64F}">
      <dgm:prSet/>
      <dgm:spPr/>
      <dgm:t>
        <a:bodyPr/>
        <a:lstStyle/>
        <a:p>
          <a:r>
            <a:rPr lang="en-US" smtClean="0"/>
            <a:t>Any Admin or Generic ID’s in use? Why?</a:t>
          </a:r>
          <a:endParaRPr lang="en-US" dirty="0"/>
        </a:p>
      </dgm:t>
    </dgm:pt>
    <dgm:pt modelId="{612E3774-FF6F-0745-A712-C669B49AC4E5}" type="parTrans" cxnId="{624BF0AC-5F1F-DD4E-90CE-DA1C1957264A}">
      <dgm:prSet/>
      <dgm:spPr/>
      <dgm:t>
        <a:bodyPr/>
        <a:lstStyle/>
        <a:p>
          <a:endParaRPr lang="en-US"/>
        </a:p>
      </dgm:t>
    </dgm:pt>
    <dgm:pt modelId="{207048A0-88B3-6644-8F03-6A1A34F880FA}" type="sibTrans" cxnId="{624BF0AC-5F1F-DD4E-90CE-DA1C1957264A}">
      <dgm:prSet/>
      <dgm:spPr/>
      <dgm:t>
        <a:bodyPr/>
        <a:lstStyle/>
        <a:p>
          <a:endParaRPr lang="en-US"/>
        </a:p>
      </dgm:t>
    </dgm:pt>
    <dgm:pt modelId="{F22FC3F1-E190-3A42-8F44-D20B86E21478}">
      <dgm:prSet/>
      <dgm:spPr/>
      <dgm:t>
        <a:bodyPr/>
        <a:lstStyle/>
        <a:p>
          <a:r>
            <a:rPr lang="en-US" dirty="0" smtClean="0"/>
            <a:t>User behavior patterns?</a:t>
          </a:r>
          <a:endParaRPr lang="en-US" dirty="0"/>
        </a:p>
      </dgm:t>
    </dgm:pt>
    <dgm:pt modelId="{00B3FBB1-8211-0441-A176-83428A0B040A}" type="parTrans" cxnId="{F559446C-3223-BD4A-B6C7-199B74D31E76}">
      <dgm:prSet/>
      <dgm:spPr/>
      <dgm:t>
        <a:bodyPr/>
        <a:lstStyle/>
        <a:p>
          <a:endParaRPr lang="en-US"/>
        </a:p>
      </dgm:t>
    </dgm:pt>
    <dgm:pt modelId="{64CAE9B0-9A55-AA46-8BF2-93EE91DD384A}" type="sibTrans" cxnId="{F559446C-3223-BD4A-B6C7-199B74D31E76}">
      <dgm:prSet/>
      <dgm:spPr/>
      <dgm:t>
        <a:bodyPr/>
        <a:lstStyle/>
        <a:p>
          <a:endParaRPr lang="en-US"/>
        </a:p>
      </dgm:t>
    </dgm:pt>
    <dgm:pt modelId="{EFB3CFDB-968D-D84E-8E46-F31999DE8735}">
      <dgm:prSet/>
      <dgm:spPr/>
      <dgm:t>
        <a:bodyPr/>
        <a:lstStyle/>
        <a:p>
          <a:r>
            <a:rPr lang="en-US" dirty="0" smtClean="0"/>
            <a:t>Email/Internet Usage/IM patterns?</a:t>
          </a:r>
          <a:endParaRPr lang="en-US" dirty="0"/>
        </a:p>
      </dgm:t>
    </dgm:pt>
    <dgm:pt modelId="{B497BA58-FDEB-D04E-8443-A26FA536D61A}" type="parTrans" cxnId="{3339A5C1-6CB3-FD4D-974D-A9FA584DE9DA}">
      <dgm:prSet/>
      <dgm:spPr/>
      <dgm:t>
        <a:bodyPr/>
        <a:lstStyle/>
        <a:p>
          <a:endParaRPr lang="en-US"/>
        </a:p>
      </dgm:t>
    </dgm:pt>
    <dgm:pt modelId="{ECEE66F4-919C-CB40-94B8-37F4015AA823}" type="sibTrans" cxnId="{3339A5C1-6CB3-FD4D-974D-A9FA584DE9DA}">
      <dgm:prSet/>
      <dgm:spPr/>
      <dgm:t>
        <a:bodyPr/>
        <a:lstStyle/>
        <a:p>
          <a:endParaRPr lang="en-US"/>
        </a:p>
      </dgm:t>
    </dgm:pt>
    <dgm:pt modelId="{B239DEE7-5FD6-AA4D-9507-E12A3E14E186}" type="pres">
      <dgm:prSet presAssocID="{1FD55E80-624D-8844-BC19-3A251DC8E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B95AB-9D14-4A42-A482-4EEA946F6F0A}" type="pres">
      <dgm:prSet presAssocID="{35630E80-50DA-D44B-9244-1A24A5289971}" presName="composite" presStyleCnt="0"/>
      <dgm:spPr/>
    </dgm:pt>
    <dgm:pt modelId="{DE644936-65B7-9247-96F8-2CE81A88BA0E}" type="pres">
      <dgm:prSet presAssocID="{35630E80-50DA-D44B-9244-1A24A52899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6344B-5447-F646-8DCD-B01928FC1D25}" type="pres">
      <dgm:prSet presAssocID="{35630E80-50DA-D44B-9244-1A24A52899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D46F-6DBC-C545-946A-B27FE89B8AD6}" type="pres">
      <dgm:prSet presAssocID="{BA67209D-112F-1F44-90B5-5ADEF2611E48}" presName="space" presStyleCnt="0"/>
      <dgm:spPr/>
    </dgm:pt>
    <dgm:pt modelId="{61A65BDF-237D-0348-AAC7-0096BE131A9E}" type="pres">
      <dgm:prSet presAssocID="{122F0551-6213-BF4F-AA7B-B3D35A4ABFA9}" presName="composite" presStyleCnt="0"/>
      <dgm:spPr/>
    </dgm:pt>
    <dgm:pt modelId="{2E310036-D288-E641-B70F-855EDC6F22BF}" type="pres">
      <dgm:prSet presAssocID="{122F0551-6213-BF4F-AA7B-B3D35A4ABF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D2AA7-5C13-C04C-AF3B-1791552B748E}" type="pres">
      <dgm:prSet presAssocID="{122F0551-6213-BF4F-AA7B-B3D35A4ABF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14F0-EDFD-7443-804E-DF2039499DAA}" type="pres">
      <dgm:prSet presAssocID="{3CD4B1C8-1DF7-CA46-98B6-FE1659642219}" presName="space" presStyleCnt="0"/>
      <dgm:spPr/>
    </dgm:pt>
    <dgm:pt modelId="{C3CAB04A-262E-7D4B-B36C-238E57A69633}" type="pres">
      <dgm:prSet presAssocID="{6779AE5A-EBC8-2C4E-A9CC-6D74BC8BA142}" presName="composite" presStyleCnt="0"/>
      <dgm:spPr/>
    </dgm:pt>
    <dgm:pt modelId="{A42519AF-87B2-BE47-92D3-C69AE39E67C2}" type="pres">
      <dgm:prSet presAssocID="{6779AE5A-EBC8-2C4E-A9CC-6D74BC8BA1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C501-4D50-734D-938E-F9F011783E38}" type="pres">
      <dgm:prSet presAssocID="{6779AE5A-EBC8-2C4E-A9CC-6D74BC8BA1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F83B0-ECBE-A148-95A1-B1DDB6FD9FDB}" srcId="{35630E80-50DA-D44B-9244-1A24A5289971}" destId="{34361F4D-190D-2A49-BBB2-CE5F55A5F5B0}" srcOrd="1" destOrd="0" parTransId="{9580BCC1-ECB3-E247-81E9-E0D936DFD4AF}" sibTransId="{C46E0FA7-BAE5-0640-B631-C8E6FBC24D46}"/>
    <dgm:cxn modelId="{F559446C-3223-BD4A-B6C7-199B74D31E76}" srcId="{6779AE5A-EBC8-2C4E-A9CC-6D74BC8BA142}" destId="{F22FC3F1-E190-3A42-8F44-D20B86E21478}" srcOrd="3" destOrd="0" parTransId="{00B3FBB1-8211-0441-A176-83428A0B040A}" sibTransId="{64CAE9B0-9A55-AA46-8BF2-93EE91DD384A}"/>
    <dgm:cxn modelId="{6035DB0C-0616-F64B-99CF-63CE8277EFAA}" srcId="{122F0551-6213-BF4F-AA7B-B3D35A4ABFA9}" destId="{2156FBF6-D841-FF42-9250-593729C5C67F}" srcOrd="3" destOrd="0" parTransId="{B9766260-8CC6-CB4A-937B-04217F5E4300}" sibTransId="{04E740BC-8C98-EF44-8ED3-229C42BE5C49}"/>
    <dgm:cxn modelId="{A76CC538-9396-F645-A0F4-466B8131A13A}" type="presOf" srcId="{892656B8-05D2-9241-80C8-111DAD8E5F89}" destId="{758D2AA7-5C13-C04C-AF3B-1791552B748E}" srcOrd="0" destOrd="0" presId="urn:microsoft.com/office/officeart/2005/8/layout/hList1"/>
    <dgm:cxn modelId="{16629428-DDC5-E14E-AB1B-3C73717F85BC}" type="presOf" srcId="{122F0551-6213-BF4F-AA7B-B3D35A4ABFA9}" destId="{2E310036-D288-E641-B70F-855EDC6F22BF}" srcOrd="0" destOrd="0" presId="urn:microsoft.com/office/officeart/2005/8/layout/hList1"/>
    <dgm:cxn modelId="{611B3A9C-9F33-2047-A1A1-22873F83F644}" type="presOf" srcId="{0E998B9C-BEC1-A849-88EB-86FF7DBB75AA}" destId="{758D2AA7-5C13-C04C-AF3B-1791552B748E}" srcOrd="0" destOrd="2" presId="urn:microsoft.com/office/officeart/2005/8/layout/hList1"/>
    <dgm:cxn modelId="{E6F5B18C-B10F-3749-9CA0-9F4E87388FA3}" type="presOf" srcId="{6779AE5A-EBC8-2C4E-A9CC-6D74BC8BA142}" destId="{A42519AF-87B2-BE47-92D3-C69AE39E67C2}" srcOrd="0" destOrd="0" presId="urn:microsoft.com/office/officeart/2005/8/layout/hList1"/>
    <dgm:cxn modelId="{01D246E9-4CD6-F043-AF6D-F6ED11D90CA9}" srcId="{122F0551-6213-BF4F-AA7B-B3D35A4ABFA9}" destId="{892656B8-05D2-9241-80C8-111DAD8E5F89}" srcOrd="0" destOrd="0" parTransId="{7037780D-C085-7F4A-B14B-A45B64E0F87B}" sibTransId="{EE926B56-CD12-E34A-A50C-09C892BD598A}"/>
    <dgm:cxn modelId="{164A9C74-70FA-674E-9BB7-4FDDDA423F0A}" type="presOf" srcId="{35630E80-50DA-D44B-9244-1A24A5289971}" destId="{DE644936-65B7-9247-96F8-2CE81A88BA0E}" srcOrd="0" destOrd="0" presId="urn:microsoft.com/office/officeart/2005/8/layout/hList1"/>
    <dgm:cxn modelId="{624BF0AC-5F1F-DD4E-90CE-DA1C1957264A}" srcId="{6779AE5A-EBC8-2C4E-A9CC-6D74BC8BA142}" destId="{00E0CB44-863B-9148-AFEA-827F050DA64F}" srcOrd="2" destOrd="0" parTransId="{612E3774-FF6F-0745-A712-C669B49AC4E5}" sibTransId="{207048A0-88B3-6644-8F03-6A1A34F880FA}"/>
    <dgm:cxn modelId="{85E30568-1B97-7445-BC3E-CE893B40C958}" type="presOf" srcId="{D1B8574D-EFD7-9945-A0C3-3972846709DF}" destId="{4F46344B-5447-F646-8DCD-B01928FC1D25}" srcOrd="0" destOrd="4" presId="urn:microsoft.com/office/officeart/2005/8/layout/hList1"/>
    <dgm:cxn modelId="{DB5B98D5-012E-3E4D-8B73-CADB93E034A3}" srcId="{35630E80-50DA-D44B-9244-1A24A5289971}" destId="{0D202953-253D-334F-B85B-AEE1447C0DBA}" srcOrd="2" destOrd="0" parTransId="{0EFF7899-05D3-A84F-B68B-E3F53EE99B4A}" sibTransId="{76D6CD4F-1344-5249-B91A-128A472E45E4}"/>
    <dgm:cxn modelId="{A1EA83F6-854D-0448-931B-7A4FF37436D8}" srcId="{122F0551-6213-BF4F-AA7B-B3D35A4ABFA9}" destId="{0E998B9C-BEC1-A849-88EB-86FF7DBB75AA}" srcOrd="2" destOrd="0" parTransId="{12D331AF-10F5-C440-BC99-6A0F8B52B49E}" sibTransId="{4EB5C3DF-6535-2E46-BEF0-494768038A32}"/>
    <dgm:cxn modelId="{48A2F3CA-C0E9-6045-B2BD-EE908BBF0C8E}" type="presOf" srcId="{2156FBF6-D841-FF42-9250-593729C5C67F}" destId="{758D2AA7-5C13-C04C-AF3B-1791552B748E}" srcOrd="0" destOrd="3" presId="urn:microsoft.com/office/officeart/2005/8/layout/hList1"/>
    <dgm:cxn modelId="{DB36AC11-7E65-164A-B340-EBA1E5E21767}" srcId="{1FD55E80-624D-8844-BC19-3A251DC8EEAF}" destId="{35630E80-50DA-D44B-9244-1A24A5289971}" srcOrd="0" destOrd="0" parTransId="{C557426E-9A15-3143-A219-FE6B31BFD3C0}" sibTransId="{BA67209D-112F-1F44-90B5-5ADEF2611E48}"/>
    <dgm:cxn modelId="{A3F1E015-D445-5E4C-A7F3-F615DB039935}" srcId="{6779AE5A-EBC8-2C4E-A9CC-6D74BC8BA142}" destId="{DCCC7348-5A21-DD47-A17A-54A570753390}" srcOrd="1" destOrd="0" parTransId="{11A24877-82B1-4846-BF18-2E47920163EF}" sibTransId="{3A98205A-40F8-9B41-8949-861480481747}"/>
    <dgm:cxn modelId="{6E22FE2E-5814-DE42-8282-5118E45B5EEE}" type="presOf" srcId="{AD466DB7-6EFE-854B-B1D9-8C6A87CF0E07}" destId="{758D2AA7-5C13-C04C-AF3B-1791552B748E}" srcOrd="0" destOrd="1" presId="urn:microsoft.com/office/officeart/2005/8/layout/hList1"/>
    <dgm:cxn modelId="{3339A5C1-6CB3-FD4D-974D-A9FA584DE9DA}" srcId="{6779AE5A-EBC8-2C4E-A9CC-6D74BC8BA142}" destId="{EFB3CFDB-968D-D84E-8E46-F31999DE8735}" srcOrd="4" destOrd="0" parTransId="{B497BA58-FDEB-D04E-8443-A26FA536D61A}" sibTransId="{ECEE66F4-919C-CB40-94B8-37F4015AA823}"/>
    <dgm:cxn modelId="{249F95CB-016B-F643-A1CD-54E7250730D9}" type="presOf" srcId="{00E0CB44-863B-9148-AFEA-827F050DA64F}" destId="{E3E7C501-4D50-734D-938E-F9F011783E38}" srcOrd="0" destOrd="2" presId="urn:microsoft.com/office/officeart/2005/8/layout/hList1"/>
    <dgm:cxn modelId="{6D8FC018-4BFF-2543-8F1F-E9825D56CA3F}" srcId="{35630E80-50DA-D44B-9244-1A24A5289971}" destId="{D4F18D50-0438-4B47-A8B2-073D1C4B0715}" srcOrd="3" destOrd="0" parTransId="{9FE83739-7599-0645-A4C5-1D14BE3A45CE}" sibTransId="{B7EBB4FD-A4D0-AE47-8B93-B017AD96D7F9}"/>
    <dgm:cxn modelId="{7809F4F3-09A0-5342-B0F3-4BE6C9CF4396}" srcId="{1FD55E80-624D-8844-BC19-3A251DC8EEAF}" destId="{122F0551-6213-BF4F-AA7B-B3D35A4ABFA9}" srcOrd="1" destOrd="0" parTransId="{CD96F26E-4CB6-0445-B0B8-E683B3B044B2}" sibTransId="{3CD4B1C8-1DF7-CA46-98B6-FE1659642219}"/>
    <dgm:cxn modelId="{B15A4DFE-4BA3-C641-AA4D-80D1C674D9E4}" type="presOf" srcId="{DCCC7348-5A21-DD47-A17A-54A570753390}" destId="{E3E7C501-4D50-734D-938E-F9F011783E38}" srcOrd="0" destOrd="1" presId="urn:microsoft.com/office/officeart/2005/8/layout/hList1"/>
    <dgm:cxn modelId="{FDD1C19E-6DBD-474F-A8B4-8D245A09941A}" type="presOf" srcId="{0D202953-253D-334F-B85B-AEE1447C0DBA}" destId="{4F46344B-5447-F646-8DCD-B01928FC1D25}" srcOrd="0" destOrd="2" presId="urn:microsoft.com/office/officeart/2005/8/layout/hList1"/>
    <dgm:cxn modelId="{777F1169-F2AE-504A-9CCE-DFEA3AE4F63D}" type="presOf" srcId="{1FD55E80-624D-8844-BC19-3A251DC8EEAF}" destId="{B239DEE7-5FD6-AA4D-9507-E12A3E14E186}" srcOrd="0" destOrd="0" presId="urn:microsoft.com/office/officeart/2005/8/layout/hList1"/>
    <dgm:cxn modelId="{142C76DD-D263-C242-A441-3D2E71CD5BD9}" type="presOf" srcId="{D4F18D50-0438-4B47-A8B2-073D1C4B0715}" destId="{4F46344B-5447-F646-8DCD-B01928FC1D25}" srcOrd="0" destOrd="3" presId="urn:microsoft.com/office/officeart/2005/8/layout/hList1"/>
    <dgm:cxn modelId="{2A8F91E1-80CB-F440-AAE6-00E65AB13DA9}" srcId="{122F0551-6213-BF4F-AA7B-B3D35A4ABFA9}" destId="{AD466DB7-6EFE-854B-B1D9-8C6A87CF0E07}" srcOrd="1" destOrd="0" parTransId="{C3F21F27-68AB-9642-B3FB-F82C0F026DFF}" sibTransId="{720999B2-D0EA-284D-A681-A7FECBB9E221}"/>
    <dgm:cxn modelId="{85F18C6D-F477-DB43-860D-14BB26F727B5}" srcId="{35630E80-50DA-D44B-9244-1A24A5289971}" destId="{DD37627D-7B6A-EA4C-BFA3-F538F3120E80}" srcOrd="0" destOrd="0" parTransId="{E3C788F3-259B-D740-A59B-AC67336BBDF3}" sibTransId="{ECE6D105-1AC5-094B-9F84-BB2E04B397CE}"/>
    <dgm:cxn modelId="{55C6B128-496D-9E49-9952-DD575083D343}" type="presOf" srcId="{E444043E-7167-1C4D-8B63-876F7FB99C33}" destId="{E3E7C501-4D50-734D-938E-F9F011783E38}" srcOrd="0" destOrd="0" presId="urn:microsoft.com/office/officeart/2005/8/layout/hList1"/>
    <dgm:cxn modelId="{32D30074-4D1B-144C-90D9-F31D7270BC05}" srcId="{1FD55E80-624D-8844-BC19-3A251DC8EEAF}" destId="{6779AE5A-EBC8-2C4E-A9CC-6D74BC8BA142}" srcOrd="2" destOrd="0" parTransId="{B6A0F76B-A6A8-B648-A405-D36980455523}" sibTransId="{FC48F8A4-E214-E445-A9A4-810A3413D12D}"/>
    <dgm:cxn modelId="{5858E64C-D693-5D49-8148-A2430B3537FF}" srcId="{35630E80-50DA-D44B-9244-1A24A5289971}" destId="{D1B8574D-EFD7-9945-A0C3-3972846709DF}" srcOrd="4" destOrd="0" parTransId="{FEF2DF64-283F-884A-B7EF-C363CC46E97A}" sibTransId="{63AC6B24-935B-AD43-BFE1-EC1DF7D1DDF3}"/>
    <dgm:cxn modelId="{DD973A02-4673-564D-9E4C-98B94C5BBCBB}" type="presOf" srcId="{F22FC3F1-E190-3A42-8F44-D20B86E21478}" destId="{E3E7C501-4D50-734D-938E-F9F011783E38}" srcOrd="0" destOrd="3" presId="urn:microsoft.com/office/officeart/2005/8/layout/hList1"/>
    <dgm:cxn modelId="{DD0DBA94-ECDC-3E49-A79C-F5F4054FD710}" type="presOf" srcId="{EFB3CFDB-968D-D84E-8E46-F31999DE8735}" destId="{E3E7C501-4D50-734D-938E-F9F011783E38}" srcOrd="0" destOrd="4" presId="urn:microsoft.com/office/officeart/2005/8/layout/hList1"/>
    <dgm:cxn modelId="{74C6BF37-E2BE-B04F-B72F-A742FB01F226}" type="presOf" srcId="{DD37627D-7B6A-EA4C-BFA3-F538F3120E80}" destId="{4F46344B-5447-F646-8DCD-B01928FC1D25}" srcOrd="0" destOrd="0" presId="urn:microsoft.com/office/officeart/2005/8/layout/hList1"/>
    <dgm:cxn modelId="{9DABF921-3A92-2943-AFE1-B74A44DBDEB1}" type="presOf" srcId="{34361F4D-190D-2A49-BBB2-CE5F55A5F5B0}" destId="{4F46344B-5447-F646-8DCD-B01928FC1D25}" srcOrd="0" destOrd="1" presId="urn:microsoft.com/office/officeart/2005/8/layout/hList1"/>
    <dgm:cxn modelId="{DF23852C-1854-0C40-984D-8C0966EAF45D}" srcId="{6779AE5A-EBC8-2C4E-A9CC-6D74BC8BA142}" destId="{E444043E-7167-1C4D-8B63-876F7FB99C33}" srcOrd="0" destOrd="0" parTransId="{F0691027-DD9A-604D-8E7C-C68509BD82E2}" sibTransId="{42145C31-C8F3-8443-AF12-C4117352CBFF}"/>
    <dgm:cxn modelId="{CA9F5DFE-F5D4-B541-A706-D87B99E2AEB9}" type="presParOf" srcId="{B239DEE7-5FD6-AA4D-9507-E12A3E14E186}" destId="{94EB95AB-9D14-4A42-A482-4EEA946F6F0A}" srcOrd="0" destOrd="0" presId="urn:microsoft.com/office/officeart/2005/8/layout/hList1"/>
    <dgm:cxn modelId="{5A6BB44C-D056-2640-9AC7-D9FBC68946ED}" type="presParOf" srcId="{94EB95AB-9D14-4A42-A482-4EEA946F6F0A}" destId="{DE644936-65B7-9247-96F8-2CE81A88BA0E}" srcOrd="0" destOrd="0" presId="urn:microsoft.com/office/officeart/2005/8/layout/hList1"/>
    <dgm:cxn modelId="{24973C7E-3E92-A241-B82E-F9A8CF9CD09C}" type="presParOf" srcId="{94EB95AB-9D14-4A42-A482-4EEA946F6F0A}" destId="{4F46344B-5447-F646-8DCD-B01928FC1D25}" srcOrd="1" destOrd="0" presId="urn:microsoft.com/office/officeart/2005/8/layout/hList1"/>
    <dgm:cxn modelId="{FA2693A0-9982-5D49-A7E4-A335605F55B7}" type="presParOf" srcId="{B239DEE7-5FD6-AA4D-9507-E12A3E14E186}" destId="{B7CFD46F-6DBC-C545-946A-B27FE89B8AD6}" srcOrd="1" destOrd="0" presId="urn:microsoft.com/office/officeart/2005/8/layout/hList1"/>
    <dgm:cxn modelId="{38C42956-E2CF-584A-99DD-07DEF80ECF48}" type="presParOf" srcId="{B239DEE7-5FD6-AA4D-9507-E12A3E14E186}" destId="{61A65BDF-237D-0348-AAC7-0096BE131A9E}" srcOrd="2" destOrd="0" presId="urn:microsoft.com/office/officeart/2005/8/layout/hList1"/>
    <dgm:cxn modelId="{0A4A5ED2-DC92-A54B-B977-BC9537D9C49C}" type="presParOf" srcId="{61A65BDF-237D-0348-AAC7-0096BE131A9E}" destId="{2E310036-D288-E641-B70F-855EDC6F22BF}" srcOrd="0" destOrd="0" presId="urn:microsoft.com/office/officeart/2005/8/layout/hList1"/>
    <dgm:cxn modelId="{A78953F0-B4A5-C24E-B07F-256132E16DE0}" type="presParOf" srcId="{61A65BDF-237D-0348-AAC7-0096BE131A9E}" destId="{758D2AA7-5C13-C04C-AF3B-1791552B748E}" srcOrd="1" destOrd="0" presId="urn:microsoft.com/office/officeart/2005/8/layout/hList1"/>
    <dgm:cxn modelId="{A72D11D0-9FBD-5545-8561-D15628411C5D}" type="presParOf" srcId="{B239DEE7-5FD6-AA4D-9507-E12A3E14E186}" destId="{5EB214F0-EDFD-7443-804E-DF2039499DAA}" srcOrd="3" destOrd="0" presId="urn:microsoft.com/office/officeart/2005/8/layout/hList1"/>
    <dgm:cxn modelId="{F52D6C1E-E34C-1B41-888A-EAB2018559E5}" type="presParOf" srcId="{B239DEE7-5FD6-AA4D-9507-E12A3E14E186}" destId="{C3CAB04A-262E-7D4B-B36C-238E57A69633}" srcOrd="4" destOrd="0" presId="urn:microsoft.com/office/officeart/2005/8/layout/hList1"/>
    <dgm:cxn modelId="{A54523A7-CAEB-F74E-8903-129C8A1878E0}" type="presParOf" srcId="{C3CAB04A-262E-7D4B-B36C-238E57A69633}" destId="{A42519AF-87B2-BE47-92D3-C69AE39E67C2}" srcOrd="0" destOrd="0" presId="urn:microsoft.com/office/officeart/2005/8/layout/hList1"/>
    <dgm:cxn modelId="{EBAEE33C-61E5-864D-9196-7F52E46237E8}" type="presParOf" srcId="{C3CAB04A-262E-7D4B-B36C-238E57A69633}" destId="{E3E7C501-4D50-734D-938E-F9F011783E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0.91228</cdr:y>
    </cdr:from>
    <cdr:to>
      <cdr:x>0.86813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143000" y="3962400"/>
          <a:ext cx="601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N. J. </a:t>
          </a:r>
          <a:r>
            <a:rPr lang="en-US" dirty="0" err="1" smtClean="0"/>
            <a:t>Percoco</a:t>
          </a:r>
          <a:r>
            <a:rPr lang="en-US" dirty="0" smtClean="0"/>
            <a:t>, </a:t>
          </a:r>
          <a:r>
            <a:rPr lang="en-US" i="1" dirty="0" smtClean="0"/>
            <a:t>Data exfiltration: How Data Gets Out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4AAC-6991-4A4D-BA74-DDBA88706CD3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0985-B5B8-1342-A43E-54391352A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(in some places it already has e.g.: </a:t>
            </a:r>
            <a:r>
              <a:rPr lang="en-US" dirty="0" err="1" smtClean="0"/>
              <a:t>SCADA</a:t>
            </a:r>
            <a:r>
              <a:rPr lang="en-US" dirty="0" smtClean="0"/>
              <a:t>/ICS)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(Web Attack Section)</a:t>
            </a:r>
          </a:p>
          <a:p>
            <a:r>
              <a:rPr lang="en-US" dirty="0" smtClean="0"/>
              <a:t>- Criticisms of report that people are saying:</a:t>
            </a:r>
          </a:p>
          <a:p>
            <a:r>
              <a:rPr lang="en-US" dirty="0" smtClean="0"/>
              <a:t>		- lacks breach impact or cost</a:t>
            </a:r>
          </a:p>
          <a:p>
            <a:r>
              <a:rPr lang="en-US" dirty="0" smtClean="0"/>
              <a:t>		- findings are skewed not </a:t>
            </a:r>
            <a:r>
              <a:rPr lang="en-US" dirty="0" err="1" smtClean="0"/>
              <a:t>holitic</a:t>
            </a:r>
            <a:endParaRPr lang="en-US" dirty="0" smtClean="0"/>
          </a:p>
          <a:p>
            <a:r>
              <a:rPr lang="en-US" dirty="0" smtClean="0"/>
              <a:t>		- not enough "root cause" analysis and </a:t>
            </a:r>
            <a:r>
              <a:rPr lang="en-US" dirty="0" err="1" smtClean="0"/>
              <a:t>recomendations</a:t>
            </a:r>
            <a:r>
              <a:rPr lang="en-US" dirty="0" smtClean="0"/>
              <a:t> not specific enough</a:t>
            </a:r>
          </a:p>
          <a:p>
            <a:endParaRPr lang="en-US" dirty="0" smtClean="0"/>
          </a:p>
          <a:p>
            <a:r>
              <a:rPr lang="en-US" dirty="0" smtClean="0"/>
              <a:t>	- every attack against critical infra only took (6 spear phishing message to get to 80% successful entry)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- Time span of incidents</a:t>
            </a:r>
          </a:p>
          <a:p>
            <a:r>
              <a:rPr lang="en-US" dirty="0" smtClean="0"/>
              <a:t>		- not smash and grab</a:t>
            </a:r>
          </a:p>
          <a:p>
            <a:r>
              <a:rPr lang="en-US" dirty="0" smtClean="0"/>
              <a:t>		- point of entry just under 7 months</a:t>
            </a:r>
          </a:p>
          <a:p>
            <a:r>
              <a:rPr lang="en-US" dirty="0" smtClean="0"/>
              <a:t>			- 66% of all victims found out from 3rd party</a:t>
            </a:r>
          </a:p>
          <a:p>
            <a:r>
              <a:rPr lang="en-US" dirty="0" smtClean="0"/>
              <a:t>		- more efficient at finding a quick way in</a:t>
            </a:r>
          </a:p>
          <a:p>
            <a:r>
              <a:rPr lang="en-US" dirty="0" smtClean="0"/>
              <a:t>		- 2 out of 3 involve weak or default credentials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- DNA of incident</a:t>
            </a:r>
          </a:p>
          <a:p>
            <a:r>
              <a:rPr lang="en-US" dirty="0" smtClean="0"/>
              <a:t>			- VERIS framework under </a:t>
            </a:r>
            <a:r>
              <a:rPr lang="en-US" dirty="0" err="1" smtClean="0"/>
              <a:t>intel</a:t>
            </a:r>
            <a:r>
              <a:rPr lang="en-US" dirty="0" smtClean="0"/>
              <a:t> sharing structure</a:t>
            </a:r>
          </a:p>
          <a:p>
            <a:r>
              <a:rPr lang="en-US" dirty="0" smtClean="0"/>
              <a:t>		- Pattern of Frequency</a:t>
            </a:r>
          </a:p>
          <a:p>
            <a:r>
              <a:rPr lang="en-US" dirty="0" smtClean="0"/>
              <a:t>			- Diagnose each category separately (short-long term containment)</a:t>
            </a:r>
          </a:p>
          <a:p>
            <a:r>
              <a:rPr lang="en-US" dirty="0" smtClean="0"/>
              <a:t>			- What your threat profile really is not what they think it is</a:t>
            </a:r>
          </a:p>
          <a:p>
            <a:r>
              <a:rPr lang="en-US" dirty="0" smtClean="0"/>
              <a:t>			- incidents and breaches are inverse </a:t>
            </a:r>
          </a:p>
          <a:p>
            <a:r>
              <a:rPr lang="en-US" dirty="0" smtClean="0"/>
              <a:t>	- Threat profiling</a:t>
            </a:r>
          </a:p>
          <a:p>
            <a:r>
              <a:rPr lang="en-US" dirty="0" smtClean="0"/>
              <a:t>		- how are you setup to deal with these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Recognize</a:t>
            </a:r>
            <a:r>
              <a:rPr lang="en-US" baseline="0" dirty="0" smtClean="0"/>
              <a:t> when you have a problem and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Recognize</a:t>
            </a:r>
            <a:r>
              <a:rPr lang="en-US" baseline="0" dirty="0" smtClean="0"/>
              <a:t> when you have a problem and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logs to discover deviations</a:t>
            </a:r>
          </a:p>
          <a:p>
            <a:r>
              <a:rPr lang="en-US" dirty="0" smtClean="0"/>
              <a:t>Manual review</a:t>
            </a:r>
          </a:p>
          <a:p>
            <a:r>
              <a:rPr lang="en-US" dirty="0" smtClean="0"/>
              <a:t>Unusual pattern behaviors</a:t>
            </a:r>
          </a:p>
          <a:p>
            <a:r>
              <a:rPr lang="en-US" dirty="0" smtClean="0"/>
              <a:t>Record evidence of known or unknown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logs to discover deviations</a:t>
            </a:r>
          </a:p>
          <a:p>
            <a:r>
              <a:rPr lang="en-US" dirty="0" smtClean="0"/>
              <a:t>Manual review</a:t>
            </a:r>
          </a:p>
          <a:p>
            <a:r>
              <a:rPr lang="en-US" dirty="0" smtClean="0"/>
              <a:t>Unusual pattern behaviors</a:t>
            </a:r>
          </a:p>
          <a:p>
            <a:r>
              <a:rPr lang="en-US" dirty="0" smtClean="0"/>
              <a:t>Record evidence of known or unknown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logs to discover deviations</a:t>
            </a:r>
          </a:p>
          <a:p>
            <a:r>
              <a:rPr lang="en-US" dirty="0" smtClean="0"/>
              <a:t>Manual review</a:t>
            </a:r>
          </a:p>
          <a:p>
            <a:r>
              <a:rPr lang="en-US" dirty="0" smtClean="0"/>
              <a:t>Unusual pattern behaviors</a:t>
            </a:r>
          </a:p>
          <a:p>
            <a:r>
              <a:rPr lang="en-US" dirty="0" smtClean="0"/>
              <a:t>Record evidence of known or unknown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2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0985-B5B8-1342-A43E-54391352A0A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Eric Zielinski</a:t>
            </a:r>
            <a:br>
              <a:rPr lang="en-US" dirty="0"/>
            </a:br>
            <a:r>
              <a:rPr lang="en-US" dirty="0"/>
              <a:t>Mick Douglas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2635" y="228600"/>
            <a:ext cx="1119454" cy="141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old is new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There must be a better way….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“Comprehensive protection requires an entirely new approach”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“Know thy self, know thy enemy</a:t>
            </a:r>
          </a:p>
          <a:p>
            <a:pPr>
              <a:buNone/>
            </a:pPr>
            <a:r>
              <a:rPr lang="en-US" dirty="0" smtClean="0"/>
              <a:t>A thousand battles, a thousand victories”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Sun Tzu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04800" y="1905000"/>
            <a:ext cx="4040188" cy="73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Traditional defenses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2471383"/>
            <a:ext cx="8004048" cy="38184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Host based – detecting attacks</a:t>
            </a:r>
          </a:p>
          <a:p>
            <a:r>
              <a:rPr lang="en-US" dirty="0" smtClean="0"/>
              <a:t>Misuse detection – previously defined attacks</a:t>
            </a:r>
          </a:p>
          <a:p>
            <a:r>
              <a:rPr lang="en-US" dirty="0" smtClean="0"/>
              <a:t>Anomaly detection – signature based</a:t>
            </a:r>
          </a:p>
          <a:p>
            <a:r>
              <a:rPr lang="en-US" dirty="0" smtClean="0"/>
              <a:t>Attack analysis, signature creation, blacklisting all these defenses are not solving the problem.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pic>
        <p:nvPicPr>
          <p:cNvPr id="18" name="Picture 17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We are </a:t>
            </a:r>
            <a:r>
              <a:rPr lang="en-US" sz="3200" u="sng" dirty="0"/>
              <a:t>really</a:t>
            </a:r>
            <a:r>
              <a:rPr lang="en-US" sz="3200" dirty="0"/>
              <a:t> bad at detecting </a:t>
            </a:r>
            <a:r>
              <a:rPr lang="en-US" sz="3200" dirty="0" smtClean="0"/>
              <a:t>incidents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must be a different </a:t>
            </a:r>
            <a:r>
              <a:rPr lang="en-US" sz="3200" dirty="0" smtClean="0"/>
              <a:t>way</a:t>
            </a:r>
          </a:p>
          <a:p>
            <a:r>
              <a:rPr lang="en-US" sz="3200" dirty="0" smtClean="0"/>
              <a:t> Know your network</a:t>
            </a:r>
          </a:p>
          <a:p>
            <a:pPr lvl="1"/>
            <a:r>
              <a:rPr lang="en-US" dirty="0" smtClean="0"/>
              <a:t>Easier said than done, right?</a:t>
            </a:r>
          </a:p>
          <a:p>
            <a:r>
              <a:rPr lang="en-US" sz="3200" dirty="0" smtClean="0"/>
              <a:t>You’re not going to buy a compliance appliance and ‘win’</a:t>
            </a:r>
          </a:p>
          <a:p>
            <a:pPr lvl="1"/>
            <a:r>
              <a:rPr lang="en-US" dirty="0" smtClean="0"/>
              <a:t>Need to get creative.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Castles </a:t>
            </a:r>
            <a:r>
              <a:rPr lang="en-US" dirty="0" err="1" smtClean="0"/>
              <a:t>vs</a:t>
            </a:r>
            <a:r>
              <a:rPr lang="en-US" dirty="0" smtClean="0"/>
              <a:t> Casinos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3070459"/>
              </p:ext>
            </p:extLst>
          </p:nvPr>
        </p:nvGraphicFramePr>
        <p:xfrm>
          <a:off x="152400" y="1371600"/>
          <a:ext cx="8842248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787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Remember!!!</a:t>
            </a:r>
          </a:p>
          <a:p>
            <a:pPr algn="ctr"/>
            <a:r>
              <a:rPr lang="en-US" sz="2400" dirty="0" smtClean="0"/>
              <a:t>Attackers advantage</a:t>
            </a:r>
          </a:p>
          <a:p>
            <a:pPr algn="ctr"/>
            <a:r>
              <a:rPr lang="en-US" sz="2400" dirty="0" smtClean="0"/>
              <a:t>Need to move away from fortress mentality</a:t>
            </a:r>
          </a:p>
          <a:p>
            <a:endParaRPr lang="en-US" dirty="0"/>
          </a:p>
        </p:txBody>
      </p:sp>
      <p:pic>
        <p:nvPicPr>
          <p:cNvPr id="6" name="Picture 5" descr="NW_OnYourSid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Based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sense approach to risk</a:t>
            </a:r>
          </a:p>
          <a:p>
            <a:r>
              <a:rPr lang="en-US" dirty="0" smtClean="0"/>
              <a:t>Detect time + React time = Exposure time</a:t>
            </a:r>
          </a:p>
          <a:p>
            <a:r>
              <a:rPr lang="en-US" dirty="0" smtClean="0"/>
              <a:t>Can lower detection</a:t>
            </a:r>
          </a:p>
          <a:p>
            <a:r>
              <a:rPr lang="en-US" dirty="0" smtClean="0"/>
              <a:t>Can lower reaction</a:t>
            </a:r>
          </a:p>
          <a:p>
            <a:r>
              <a:rPr lang="en-US" dirty="0" smtClean="0"/>
              <a:t>Which is cheaper?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Top 20 critical controls</a:t>
            </a:r>
            <a:endParaRPr lang="en-US" dirty="0"/>
          </a:p>
        </p:txBody>
      </p:sp>
      <p:pic>
        <p:nvPicPr>
          <p:cNvPr id="29698" name="Picture 2" descr="http://www.forescout.com/wp-content/media/critical_security_controls_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4191000" cy="487680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6200000">
            <a:off x="4305300" y="3314700"/>
            <a:ext cx="487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Importance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5372100" y="3390900"/>
            <a:ext cx="487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we’re doing!</a:t>
            </a:r>
            <a:endParaRPr lang="en-US" sz="3200" b="1" dirty="0"/>
          </a:p>
        </p:txBody>
      </p:sp>
      <p:pic>
        <p:nvPicPr>
          <p:cNvPr id="7" name="Picture 6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Exfiltration Methods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46532"/>
              </p:ext>
            </p:extLst>
          </p:nvPr>
        </p:nvGraphicFramePr>
        <p:xfrm>
          <a:off x="304800" y="17526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73695" y="2590800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Encrypted Backdoor: 1%</a:t>
            </a:r>
          </a:p>
          <a:p>
            <a:r>
              <a:rPr lang="en-US" sz="2200" dirty="0" smtClean="0"/>
              <a:t>Native FTP: 1.5%</a:t>
            </a:r>
          </a:p>
          <a:p>
            <a:r>
              <a:rPr lang="en-US" sz="2200" dirty="0" smtClean="0"/>
              <a:t>HTTP File upload: 4%</a:t>
            </a:r>
          </a:p>
          <a:p>
            <a:r>
              <a:rPr lang="en-US" sz="2200" dirty="0" smtClean="0"/>
              <a:t>Malware </a:t>
            </a:r>
            <a:r>
              <a:rPr lang="en-US" sz="2200" dirty="0" err="1" smtClean="0"/>
              <a:t>IRC:2</a:t>
            </a:r>
            <a:r>
              <a:rPr lang="en-US" sz="2200" dirty="0" smtClean="0"/>
              <a:t>%</a:t>
            </a:r>
          </a:p>
          <a:p>
            <a:r>
              <a:rPr lang="en-US" sz="2200" dirty="0" smtClean="0"/>
              <a:t>Malware FTP: 17%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MS Windows: 28%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Native Remote Access: 27%</a:t>
            </a:r>
          </a:p>
          <a:p>
            <a:endParaRPr lang="en-US" dirty="0"/>
          </a:p>
        </p:txBody>
      </p:sp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these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Traditional way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Siloed</a:t>
            </a:r>
            <a:r>
              <a:rPr lang="en-US" dirty="0" smtClean="0">
                <a:sym typeface="Wingdings" pitchFamily="2" charset="2"/>
              </a:rPr>
              <a:t> tools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Wrong techniques</a:t>
            </a:r>
          </a:p>
          <a:p>
            <a:r>
              <a:rPr lang="en-US" dirty="0" smtClean="0">
                <a:sym typeface="Wingdings" pitchFamily="2" charset="2"/>
              </a:rPr>
              <a:t>New approach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Right tools working in concert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Different techniques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Recognize &amp; Respond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Understanding your data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told you..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362200"/>
            <a:ext cx="3213100" cy="2527300"/>
          </a:xfrm>
          <a:prstGeom prst="rect">
            <a:avLst/>
          </a:prstGeom>
        </p:spPr>
      </p:pic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105400" y="200025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valuable information about your hosts on your network</a:t>
            </a:r>
          </a:p>
          <a:p>
            <a:r>
              <a:rPr lang="en-US" dirty="0"/>
              <a:t>Determine the utilization of the hosts resources</a:t>
            </a:r>
          </a:p>
          <a:p>
            <a:r>
              <a:rPr lang="en-US" dirty="0"/>
              <a:t>Make accurate decisions during response and investigation</a:t>
            </a:r>
          </a:p>
          <a:p>
            <a:r>
              <a:rPr lang="en-US" dirty="0"/>
              <a:t>Identify current host problems</a:t>
            </a:r>
          </a:p>
          <a:p>
            <a:r>
              <a:rPr lang="en-US" dirty="0"/>
              <a:t>Predict future problems.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Exceptionally difficult to get enough qualified staff.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InfoSec</a:t>
            </a:r>
            <a:r>
              <a:rPr lang="en-US" dirty="0" smtClean="0"/>
              <a:t> tools are no longer working well against current attacks.</a:t>
            </a:r>
          </a:p>
          <a:p>
            <a:r>
              <a:rPr lang="en-US" dirty="0" smtClean="0"/>
              <a:t>Cloud computing, </a:t>
            </a:r>
            <a:r>
              <a:rPr lang="en-US" dirty="0" err="1" smtClean="0"/>
              <a:t>BYOD</a:t>
            </a:r>
            <a:r>
              <a:rPr lang="en-US" dirty="0" smtClean="0"/>
              <a:t>, work from home, etc have greatly confounded our network topologies.</a:t>
            </a:r>
          </a:p>
          <a:p>
            <a:r>
              <a:rPr lang="en-US" dirty="0" smtClean="0"/>
              <a:t>The “internet of things” will soon land in corporate environments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188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kicking the tires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058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validation with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What is your outbound firewall policy look like?  </a:t>
            </a:r>
          </a:p>
          <a:p>
            <a:pPr lvl="1"/>
            <a:r>
              <a:rPr lang="en-US" dirty="0" smtClean="0"/>
              <a:t>Does everyone just walk out the door?</a:t>
            </a:r>
          </a:p>
          <a:p>
            <a:pPr lvl="1"/>
            <a:r>
              <a:rPr lang="en-US" dirty="0" smtClean="0"/>
              <a:t>Do you even know?</a:t>
            </a:r>
          </a:p>
          <a:p>
            <a:pPr lvl="1"/>
            <a:r>
              <a:rPr lang="en-US" dirty="0" smtClean="0"/>
              <a:t>Control the ways you can get out</a:t>
            </a:r>
          </a:p>
          <a:p>
            <a:pPr lvl="1"/>
            <a:r>
              <a:rPr lang="en-US" dirty="0" smtClean="0"/>
              <a:t>Monitor paths of </a:t>
            </a:r>
            <a:r>
              <a:rPr lang="en-US" dirty="0" err="1" smtClean="0"/>
              <a:t>exfil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DLP</a:t>
            </a:r>
            <a:r>
              <a:rPr lang="en-US" dirty="0" smtClean="0"/>
              <a:t> evasion with </a:t>
            </a:r>
            <a:r>
              <a:rPr lang="en-US" dirty="0" err="1" smtClean="0"/>
              <a:t>Naisho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DLP</a:t>
            </a:r>
            <a:r>
              <a:rPr lang="en-US" dirty="0" smtClean="0"/>
              <a:t> only works for expected </a:t>
            </a:r>
            <a:r>
              <a:rPr lang="en-US" dirty="0" err="1" smtClean="0"/>
              <a:t>exfil</a:t>
            </a:r>
            <a:r>
              <a:rPr lang="en-US" dirty="0" smtClean="0"/>
              <a:t> methods.</a:t>
            </a:r>
          </a:p>
          <a:p>
            <a:r>
              <a:rPr lang="en-US" dirty="0" smtClean="0"/>
              <a:t>How well protected are you?</a:t>
            </a:r>
          </a:p>
          <a:p>
            <a:r>
              <a:rPr lang="en-US" dirty="0" smtClean="0"/>
              <a:t>Can you even kick the tires?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transaction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Use your built in tools!  </a:t>
            </a:r>
          </a:p>
          <a:p>
            <a:r>
              <a:rPr lang="en-US" dirty="0" smtClean="0"/>
              <a:t>Everything is there… sadly all too often ignored.  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</a:t>
            </a:r>
            <a:r>
              <a:rPr lang="en-US" i="1" dirty="0" smtClean="0"/>
              <a:t>all</a:t>
            </a:r>
            <a:r>
              <a:rPr lang="en-US" dirty="0" smtClean="0"/>
              <a:t> windows stuff with </a:t>
            </a:r>
            <a:r>
              <a:rPr lang="en-US" dirty="0" err="1" smtClean="0"/>
              <a:t>wmi-linux</a:t>
            </a:r>
            <a:r>
              <a:rPr lang="en-US" dirty="0" smtClean="0"/>
              <a:t> client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the same API that many vendors are!</a:t>
            </a:r>
          </a:p>
          <a:p>
            <a:r>
              <a:rPr lang="en-US" dirty="0" smtClean="0"/>
              <a:t>Network shares</a:t>
            </a:r>
          </a:p>
          <a:p>
            <a:r>
              <a:rPr lang="en-US" dirty="0" smtClean="0"/>
              <a:t>Logged in users</a:t>
            </a:r>
          </a:p>
          <a:p>
            <a:r>
              <a:rPr lang="en-US" dirty="0" smtClean="0"/>
              <a:t>Odd ports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host-to-host communication with 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data flows is paramount.</a:t>
            </a:r>
          </a:p>
          <a:p>
            <a:r>
              <a:rPr lang="en-US" dirty="0" smtClean="0"/>
              <a:t>Bro allows you to learn about the “story behind the story”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forward things are changing fast!</a:t>
            </a:r>
          </a:p>
          <a:p>
            <a:r>
              <a:rPr lang="en-US" dirty="0" smtClean="0"/>
              <a:t>How can you put the story together </a:t>
            </a:r>
            <a:r>
              <a:rPr lang="en-US" smtClean="0"/>
              <a:t>if it’s </a:t>
            </a:r>
            <a:r>
              <a:rPr lang="en-US" dirty="0" smtClean="0"/>
              <a:t>not on the disk?</a:t>
            </a:r>
          </a:p>
          <a:p>
            <a:r>
              <a:rPr lang="en-US" dirty="0" smtClean="0"/>
              <a:t>Next-gen analysis</a:t>
            </a:r>
          </a:p>
          <a:p>
            <a:pPr lvl="1"/>
            <a:r>
              <a:rPr lang="en-US" dirty="0" smtClean="0"/>
              <a:t>Process injection loading </a:t>
            </a:r>
            <a:r>
              <a:rPr lang="en-US" dirty="0"/>
              <a:t>DLL’s into memory without writing to disk</a:t>
            </a:r>
          </a:p>
          <a:p>
            <a:pPr lvl="1"/>
            <a:r>
              <a:rPr lang="en-US" dirty="0" err="1" smtClean="0"/>
              <a:t>Truecrypt</a:t>
            </a:r>
            <a:r>
              <a:rPr lang="en-US" dirty="0" smtClean="0"/>
              <a:t> keys</a:t>
            </a:r>
          </a:p>
          <a:p>
            <a:pPr lvl="1"/>
            <a:r>
              <a:rPr lang="en-US" dirty="0" err="1" smtClean="0"/>
              <a:t>SSD</a:t>
            </a:r>
            <a:r>
              <a:rPr lang="en-US" dirty="0" smtClean="0"/>
              <a:t> deleted data</a:t>
            </a:r>
          </a:p>
          <a:p>
            <a:pPr lvl="1"/>
            <a:r>
              <a:rPr lang="en-US" dirty="0"/>
              <a:t>If you don</a:t>
            </a:r>
            <a:r>
              <a:rPr lang="fr-FR" dirty="0"/>
              <a:t>’</a:t>
            </a:r>
            <a:r>
              <a:rPr lang="en-US" dirty="0"/>
              <a:t>t have memory you can miss a lot!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Baselines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209800"/>
            <a:ext cx="242887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38400"/>
            <a:ext cx="33020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Bang on keyboard and mouse until you find something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953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baseline method will help you identify the outliers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752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Baseline method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Neanderthal method </a:t>
            </a:r>
            <a:endParaRPr lang="en-US" b="1" dirty="0"/>
          </a:p>
        </p:txBody>
      </p:sp>
      <p:pic>
        <p:nvPicPr>
          <p:cNvPr id="11" name="Picture 10" descr="NW_OnYourSi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Identify your environment you want to baseline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5815084"/>
              </p:ext>
            </p:extLst>
          </p:nvPr>
        </p:nvGraphicFramePr>
        <p:xfrm>
          <a:off x="685800" y="20574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2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enough people in our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4Q 2013, there are about 65K </a:t>
            </a:r>
            <a:r>
              <a:rPr lang="en-US" dirty="0" err="1" smtClean="0"/>
              <a:t>infosec</a:t>
            </a:r>
            <a:r>
              <a:rPr lang="en-US" dirty="0" smtClean="0"/>
              <a:t> workers in the US according to Bureau Labor Statistics</a:t>
            </a:r>
          </a:p>
          <a:p>
            <a:r>
              <a:rPr lang="en-US" dirty="0" smtClean="0"/>
              <a:t>A number so small that “quarterly averages don't meet the bureau's publication standards” (need at least </a:t>
            </a:r>
            <a:r>
              <a:rPr lang="en-US" dirty="0" err="1" smtClean="0"/>
              <a:t>75K</a:t>
            </a:r>
            <a:r>
              <a:rPr lang="en-US" dirty="0" smtClean="0"/>
              <a:t> – can do yearly reviews though)</a:t>
            </a:r>
          </a:p>
          <a:p>
            <a:pPr>
              <a:buNone/>
            </a:pPr>
            <a:r>
              <a:rPr lang="en-US" dirty="0" smtClean="0"/>
              <a:t>http://www.bankinfosecurity.com/blogs/3-unemployment-among-infosec-pros-p-1400</a:t>
            </a:r>
            <a:endParaRPr lang="en-US" dirty="0"/>
          </a:p>
        </p:txBody>
      </p:sp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 network that requires a baseline</a:t>
            </a:r>
          </a:p>
          <a:p>
            <a:r>
              <a:rPr lang="en-US" dirty="0"/>
              <a:t>Learn what traffic is flowing</a:t>
            </a:r>
          </a:p>
          <a:p>
            <a:r>
              <a:rPr lang="en-US" dirty="0"/>
              <a:t>Identify the reason for the traffic</a:t>
            </a:r>
          </a:p>
          <a:p>
            <a:r>
              <a:rPr lang="en-US" dirty="0"/>
              <a:t>Gain an understanding of all traffic flows to and from your hosts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+ Network = Clarity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able to hide in host</a:t>
            </a:r>
          </a:p>
          <a:p>
            <a:r>
              <a:rPr lang="en-US" dirty="0" smtClean="0"/>
              <a:t>Might be able to hide in network</a:t>
            </a:r>
          </a:p>
          <a:p>
            <a:r>
              <a:rPr lang="en-US" dirty="0" smtClean="0"/>
              <a:t>Unbelievably hard to do both at the same time!</a:t>
            </a:r>
          </a:p>
          <a:p>
            <a:r>
              <a:rPr lang="en-US" dirty="0" smtClean="0"/>
              <a:t>Establish </a:t>
            </a:r>
            <a:r>
              <a:rPr lang="en-US" dirty="0"/>
              <a:t>a host baseline for your environment</a:t>
            </a:r>
          </a:p>
          <a:p>
            <a:r>
              <a:rPr lang="en-US" dirty="0"/>
              <a:t>Understand the network activity for your hosts by building a network baseline.</a:t>
            </a:r>
          </a:p>
          <a:p>
            <a:r>
              <a:rPr lang="en-US" dirty="0"/>
              <a:t>Utilize this information together to give you a clear understanding of what is expected when you begin your analysis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lot of tools</a:t>
            </a:r>
          </a:p>
          <a:p>
            <a:r>
              <a:rPr lang="en-US" dirty="0" smtClean="0"/>
              <a:t>Not mature enough</a:t>
            </a:r>
          </a:p>
          <a:p>
            <a:r>
              <a:rPr lang="en-US" dirty="0" smtClean="0"/>
              <a:t>Back to the basics</a:t>
            </a:r>
          </a:p>
          <a:p>
            <a:r>
              <a:rPr lang="en-US" dirty="0" smtClean="0"/>
              <a:t>Outliers</a:t>
            </a:r>
          </a:p>
          <a:p>
            <a:r>
              <a:rPr lang="en-US" dirty="0" smtClean="0"/>
              <a:t>Tools (IDS (</a:t>
            </a:r>
            <a:r>
              <a:rPr lang="en-US" dirty="0"/>
              <a:t>SHOW TABLES, SELECT *, GRANT, INTO </a:t>
            </a:r>
            <a:r>
              <a:rPr lang="en-US" dirty="0" smtClean="0"/>
              <a:t>TEMP)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- </a:t>
            </a:r>
            <a:r>
              <a:rPr lang="en-US" dirty="0" err="1" smtClean="0"/>
              <a:t>Gyrus</a:t>
            </a:r>
            <a:r>
              <a:rPr lang="en-US" dirty="0" smtClean="0"/>
              <a:t>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Framework for User-Intent Monitoring </a:t>
            </a:r>
            <a:r>
              <a:rPr lang="en-US" dirty="0" smtClean="0"/>
              <a:t>of text</a:t>
            </a:r>
            <a:r>
              <a:rPr lang="en-US" dirty="0"/>
              <a:t>-Based Networked Applications</a:t>
            </a:r>
          </a:p>
          <a:p>
            <a:r>
              <a:rPr lang="en-US" dirty="0" smtClean="0"/>
              <a:t>Captures users intent with interactions of applications</a:t>
            </a:r>
          </a:p>
          <a:p>
            <a:r>
              <a:rPr lang="en-US" dirty="0" smtClean="0"/>
              <a:t>Output mapped back to user interactions</a:t>
            </a:r>
          </a:p>
          <a:p>
            <a:r>
              <a:rPr lang="en-US" dirty="0" smtClean="0"/>
              <a:t>Email, IM’s, Social Network, Financial Transactions monitoring</a:t>
            </a:r>
          </a:p>
          <a:p>
            <a:r>
              <a:rPr lang="en-US" dirty="0" smtClean="0"/>
              <a:t>Secure app with outgoing traffic that matches users intent</a:t>
            </a:r>
          </a:p>
          <a:p>
            <a:r>
              <a:rPr lang="en-US" dirty="0" smtClean="0"/>
              <a:t>No delay in traffic, stops unauthorized connections</a:t>
            </a:r>
          </a:p>
          <a:p>
            <a:r>
              <a:rPr lang="en-US" dirty="0" smtClean="0"/>
              <a:t>Defining and monitoring normal behavior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6019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http://www.cc.gatech.edu/~yjang37/papers/gyrus.pdf</a:t>
            </a:r>
            <a:endParaRPr lang="en-US" dirty="0"/>
          </a:p>
        </p:txBody>
      </p:sp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Exfiltration</a:t>
            </a:r>
            <a:r>
              <a:rPr lang="en-US" dirty="0" smtClean="0"/>
              <a:t>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97983"/>
              </p:ext>
            </p:extLst>
          </p:nvPr>
        </p:nvGraphicFramePr>
        <p:xfrm>
          <a:off x="609600" y="1295400"/>
          <a:ext cx="7620001" cy="456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212"/>
                <a:gridCol w="1639212"/>
                <a:gridCol w="1390989"/>
                <a:gridCol w="1475294"/>
                <a:gridCol w="1475294"/>
              </a:tblGrid>
              <a:tr h="4303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Attack</a:t>
                      </a:r>
                      <a:endParaRPr lang="en-US" sz="20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Defense</a:t>
                      </a:r>
                      <a:endParaRPr lang="en-US" sz="20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Risk</a:t>
                      </a:r>
                      <a:endParaRPr lang="en-US" sz="20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Analytics</a:t>
                      </a:r>
                      <a:endParaRPr lang="en-US" sz="20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6751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Segmentation, firewalls, IDS/</a:t>
                      </a:r>
                      <a:r>
                        <a:rPr lang="en-US" sz="1600" dirty="0" err="1" smtClean="0"/>
                        <a:t>IPS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Exfil</a:t>
                      </a:r>
                      <a:r>
                        <a:rPr lang="en-US" sz="1600" dirty="0" smtClean="0"/>
                        <a:t>, mass system breach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Flows,</a:t>
                      </a:r>
                      <a:r>
                        <a:rPr lang="en-US" sz="1600" baseline="0" dirty="0" smtClean="0"/>
                        <a:t> protocols, hosts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Visualization</a:t>
                      </a:r>
                    </a:p>
                  </a:txBody>
                  <a:tcPr/>
                </a:tc>
              </a:tr>
              <a:tr h="675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Desktop/Server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AV, patches, 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</a:t>
                      </a:r>
                      <a:r>
                        <a:rPr lang="en-US" sz="1600" baseline="0" dirty="0" smtClean="0"/>
                        <a:t> compromise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FIM</a:t>
                      </a:r>
                      <a:r>
                        <a:rPr lang="en-US" sz="1600" dirty="0" smtClean="0"/>
                        <a:t>, user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Scorecard </a:t>
                      </a:r>
                      <a:endParaRPr lang="en-US" sz="1600" dirty="0"/>
                    </a:p>
                  </a:txBody>
                  <a:tcPr/>
                </a:tc>
              </a:tr>
              <a:tr h="1084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 filtering,</a:t>
                      </a:r>
                      <a:r>
                        <a:rPr lang="en-US" sz="1600" baseline="0" dirty="0" smtClean="0"/>
                        <a:t> output encoding, strong server side logging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Account hijack,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 states, user behavior,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Log</a:t>
                      </a:r>
                      <a:endParaRPr lang="en-US" sz="1600" dirty="0"/>
                    </a:p>
                  </a:txBody>
                  <a:tcPr/>
                </a:tc>
              </a:tr>
              <a:tr h="879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Parameterized queries, transaction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 loss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Queries, users, roles,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transactions</a:t>
                      </a:r>
                      <a:endParaRPr lang="en-US" sz="1600" dirty="0"/>
                    </a:p>
                  </a:txBody>
                  <a:tcPr/>
                </a:tc>
              </a:tr>
              <a:tr h="6751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People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Anti-SE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Mistake/malicious 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RBAC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 profiling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“there is no such thing as ‘advanced’ just flawless execution of the fundamentals”</a:t>
            </a:r>
          </a:p>
          <a:p>
            <a:pPr algn="r"/>
            <a:r>
              <a:rPr lang="en-US" dirty="0" smtClean="0"/>
              <a:t>Chris Nickerson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Additional resources:</a:t>
            </a:r>
          </a:p>
          <a:p>
            <a:r>
              <a:rPr lang="en-US" dirty="0" err="1" smtClean="0"/>
              <a:t>Schwartau</a:t>
            </a:r>
            <a:r>
              <a:rPr lang="en-US" dirty="0" smtClean="0"/>
              <a:t>, W. (1999). </a:t>
            </a:r>
            <a:r>
              <a:rPr lang="en-US" i="1" dirty="0" smtClean="0"/>
              <a:t>Time based security</a:t>
            </a:r>
            <a:r>
              <a:rPr lang="en-US" dirty="0" smtClean="0"/>
              <a:t>. Seminole, </a:t>
            </a:r>
            <a:r>
              <a:rPr lang="en-US" dirty="0" err="1" smtClean="0"/>
              <a:t>Fla</a:t>
            </a:r>
            <a:r>
              <a:rPr lang="en-US" dirty="0" smtClean="0"/>
              <a:t>: </a:t>
            </a:r>
            <a:r>
              <a:rPr lang="en-US" dirty="0" err="1" smtClean="0"/>
              <a:t>Interpact</a:t>
            </a:r>
            <a:r>
              <a:rPr lang="en-US" dirty="0" smtClean="0"/>
              <a:t> Press.</a:t>
            </a:r>
          </a:p>
          <a:p>
            <a:r>
              <a:rPr lang="en-US" dirty="0" smtClean="0"/>
              <a:t>http://blogs.cisco.com/security/sensitive-data-exfiltration-and-the-insider/</a:t>
            </a:r>
          </a:p>
          <a:p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tools are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/>
              <a:t>“relying on protection from anti-virus companies, no matter how established their brand, is simply not enough. Comprehensive protection requires an entirely new approach.””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/>
              <a:t>“Mr. Dye estimates antivirus now catches just 45% of </a:t>
            </a:r>
            <a:r>
              <a:rPr lang="en-US" i="1" dirty="0" err="1"/>
              <a:t>cyberattacks</a:t>
            </a:r>
            <a:r>
              <a:rPr lang="en-US" i="1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dirty="0" smtClean="0"/>
              <a:t>- Brian </a:t>
            </a:r>
            <a:r>
              <a:rPr lang="en-US" sz="2200" dirty="0"/>
              <a:t>Dye, SVP Information Security at </a:t>
            </a:r>
            <a:r>
              <a:rPr lang="en-US" sz="2200" dirty="0" smtClean="0"/>
              <a:t>Symantec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000" dirty="0"/>
              <a:t>http://</a:t>
            </a:r>
            <a:r>
              <a:rPr lang="en-US" sz="2000" dirty="0" err="1"/>
              <a:t>online.wsj.com</a:t>
            </a:r>
            <a:r>
              <a:rPr lang="en-US" sz="2000" dirty="0"/>
              <a:t>/news/articles/SB10001424052702303417104579542140235850578</a:t>
            </a:r>
          </a:p>
          <a:p>
            <a:endParaRPr lang="en-US" dirty="0"/>
          </a:p>
        </p:txBody>
      </p:sp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058928"/>
              </p:ext>
            </p:extLst>
          </p:nvPr>
        </p:nvGraphicFramePr>
        <p:xfrm>
          <a:off x="628650" y="1825625"/>
          <a:ext cx="76009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 Verizon Data Breach Report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8286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257800"/>
            <a:ext cx="4724400" cy="10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W_OnYourSi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in good company!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“The most sophisticated adversaries are going to go unnoticed on our networks”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Debora Plunkett, Head of Information Assurance Directorate, </a:t>
            </a:r>
            <a:r>
              <a:rPr lang="en-US" dirty="0" err="1" smtClean="0"/>
              <a:t>NSA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http://www.reuters.com/article/2010/12/16/us-cyber-usa-nsa-idUSTRE6BF6BZ20101216</a:t>
            </a:r>
            <a:endParaRPr lang="en-US" sz="2000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clearly stated than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“Whether in detection, control, or prevention, we are notching personal bests, but all the while the opposition is setting world records.”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We Are All Intelligence Officers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 Geer (28 February 2014) </a:t>
            </a:r>
            <a:r>
              <a:rPr lang="en-US" dirty="0" err="1" smtClean="0"/>
              <a:t>RSA</a:t>
            </a:r>
            <a:r>
              <a:rPr lang="en-US" dirty="0" smtClean="0"/>
              <a:t>, San Francisco, CA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kind of problem is this?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A) Tool problem</a:t>
            </a:r>
          </a:p>
          <a:p>
            <a:pPr>
              <a:buNone/>
            </a:pPr>
            <a:r>
              <a:rPr lang="en-US" dirty="0" smtClean="0"/>
              <a:t>B) Tool usage problem</a:t>
            </a:r>
          </a:p>
          <a:p>
            <a:pPr>
              <a:buNone/>
            </a:pPr>
            <a:r>
              <a:rPr lang="en-US" dirty="0" smtClean="0"/>
              <a:t>C) People problem</a:t>
            </a:r>
          </a:p>
          <a:p>
            <a:pPr>
              <a:buNone/>
            </a:pPr>
            <a:r>
              <a:rPr lang="en-US" dirty="0" smtClean="0"/>
              <a:t>D) Policy/governance problem</a:t>
            </a:r>
          </a:p>
          <a:p>
            <a:pPr>
              <a:buNone/>
            </a:pPr>
            <a:r>
              <a:rPr lang="en-US" dirty="0" smtClean="0"/>
              <a:t>E) All of the above</a:t>
            </a:r>
          </a:p>
          <a:p>
            <a:pPr>
              <a:buNone/>
            </a:pPr>
            <a:r>
              <a:rPr lang="en-US" dirty="0" smtClean="0"/>
              <a:t>F) All of the above and more!</a:t>
            </a:r>
            <a:endParaRPr lang="en-US" dirty="0"/>
          </a:p>
        </p:txBody>
      </p:sp>
      <p:pic>
        <p:nvPicPr>
          <p:cNvPr id="4" name="Picture 3" descr="NW_OnYourS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5486400"/>
            <a:ext cx="685800" cy="86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IRST 2014 Presentatio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2014 Presentation Template.thmx</Template>
  <TotalTime>12636</TotalTime>
  <Words>1463</Words>
  <Application>Microsoft Office PowerPoint</Application>
  <PresentationFormat>On-screen Show (4:3)</PresentationFormat>
  <Paragraphs>325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FIRST 2014 Presentation Template</vt:lpstr>
      <vt:lpstr>Exfiltration</vt:lpstr>
      <vt:lpstr>Problem statements</vt:lpstr>
      <vt:lpstr>Not enough people in our field</vt:lpstr>
      <vt:lpstr>Some tools are broken</vt:lpstr>
      <vt:lpstr>End result</vt:lpstr>
      <vt:lpstr>2014 Verizon Data Breach Report </vt:lpstr>
      <vt:lpstr>You’re in good company!</vt:lpstr>
      <vt:lpstr>More clearly stated than us</vt:lpstr>
      <vt:lpstr>Question for you…</vt:lpstr>
      <vt:lpstr>Everything old is new again</vt:lpstr>
      <vt:lpstr>What you can do</vt:lpstr>
      <vt:lpstr>What this means</vt:lpstr>
      <vt:lpstr>Castles vs Casinos</vt:lpstr>
      <vt:lpstr>Time Based Security</vt:lpstr>
      <vt:lpstr>SANS Top 20 critical controls</vt:lpstr>
      <vt:lpstr>Exfiltration Methods</vt:lpstr>
      <vt:lpstr>Putting these together</vt:lpstr>
      <vt:lpstr>What if I told you..</vt:lpstr>
      <vt:lpstr>Baselines</vt:lpstr>
      <vt:lpstr>Objectives</vt:lpstr>
      <vt:lpstr>Actually kicking the tires</vt:lpstr>
      <vt:lpstr>Firewall validation with nmap</vt:lpstr>
      <vt:lpstr>DLP evasion with Naisho</vt:lpstr>
      <vt:lpstr>Database transaction logs</vt:lpstr>
      <vt:lpstr>Learn all windows stuff with wmi-linux client </vt:lpstr>
      <vt:lpstr>New host-to-host communication with Bro</vt:lpstr>
      <vt:lpstr>Disk Evasion</vt:lpstr>
      <vt:lpstr>Forensic Baselines</vt:lpstr>
      <vt:lpstr>Forensic Baselines</vt:lpstr>
      <vt:lpstr>Network Baselines</vt:lpstr>
      <vt:lpstr>Host + Network = Clarity </vt:lpstr>
      <vt:lpstr>Query Intelligence</vt:lpstr>
      <vt:lpstr>Research - Gyrus Framework </vt:lpstr>
      <vt:lpstr>Exfiltration Matrix</vt:lpstr>
      <vt:lpstr>Closing thought</vt:lpstr>
      <vt:lpstr>Thanks for your time</vt:lpstr>
    </vt:vector>
  </TitlesOfParts>
  <Company>Nationwide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Exfiltration Framework</dc:title>
  <dc:creator>Mick Douglas</dc:creator>
  <cp:lastModifiedBy>Josh</cp:lastModifiedBy>
  <cp:revision>230</cp:revision>
  <dcterms:created xsi:type="dcterms:W3CDTF">2014-04-24T18:17:41Z</dcterms:created>
  <dcterms:modified xsi:type="dcterms:W3CDTF">2014-06-04T22:57:08Z</dcterms:modified>
</cp:coreProperties>
</file>