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58" r:id="rId4"/>
    <p:sldId id="264" r:id="rId5"/>
    <p:sldId id="273" r:id="rId6"/>
    <p:sldId id="272" r:id="rId7"/>
    <p:sldId id="284" r:id="rId8"/>
    <p:sldId id="261" r:id="rId9"/>
    <p:sldId id="265" r:id="rId10"/>
    <p:sldId id="280" r:id="rId11"/>
    <p:sldId id="266" r:id="rId12"/>
    <p:sldId id="267" r:id="rId13"/>
    <p:sldId id="268" r:id="rId14"/>
    <p:sldId id="285" r:id="rId15"/>
    <p:sldId id="271" r:id="rId16"/>
    <p:sldId id="270" r:id="rId17"/>
    <p:sldId id="283" r:id="rId18"/>
    <p:sldId id="278" r:id="rId19"/>
    <p:sldId id="281" r:id="rId20"/>
    <p:sldId id="286" r:id="rId21"/>
    <p:sldId id="282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5"/>
    <p:restoredTop sz="86463"/>
  </p:normalViewPr>
  <p:slideViewPr>
    <p:cSldViewPr snapToGrid="0" snapToObjects="1">
      <p:cViewPr varScale="1">
        <p:scale>
          <a:sx n="110" d="100"/>
          <a:sy n="110" d="100"/>
        </p:scale>
        <p:origin x="29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64"/>
    </p:cViewPr>
  </p:notesTextViewPr>
  <p:notesViewPr>
    <p:cSldViewPr snapToGrid="0" snapToObjects="1">
      <p:cViewPr varScale="1">
        <p:scale>
          <a:sx n="119" d="100"/>
          <a:sy n="119" d="100"/>
        </p:scale>
        <p:origin x="51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79964-750E-9148-A119-9444C2969B9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32A2B9-32A9-E947-A73C-26D0B408AB31}">
      <dgm:prSet/>
      <dgm:spPr/>
      <dgm:t>
        <a:bodyPr/>
        <a:lstStyle/>
        <a:p>
          <a:r>
            <a:rPr lang="en-US" dirty="0"/>
            <a:t>“Automated Defense”</a:t>
          </a:r>
        </a:p>
      </dgm:t>
    </dgm:pt>
    <dgm:pt modelId="{F7E20AFD-E4AC-4044-A77B-1A44A7864CF0}" type="parTrans" cxnId="{89E53B68-991D-FD48-8A6E-D86F472251AB}">
      <dgm:prSet/>
      <dgm:spPr/>
      <dgm:t>
        <a:bodyPr/>
        <a:lstStyle/>
        <a:p>
          <a:endParaRPr lang="en-US"/>
        </a:p>
      </dgm:t>
    </dgm:pt>
    <dgm:pt modelId="{4FEDE91D-DC95-604D-91F0-B4F75DD09AD9}" type="sibTrans" cxnId="{89E53B68-991D-FD48-8A6E-D86F472251AB}">
      <dgm:prSet/>
      <dgm:spPr/>
      <dgm:t>
        <a:bodyPr/>
        <a:lstStyle/>
        <a:p>
          <a:endParaRPr lang="en-US"/>
        </a:p>
      </dgm:t>
    </dgm:pt>
    <dgm:pt modelId="{109E2004-7F1D-5D47-8D8B-19EC86742046}">
      <dgm:prSet/>
      <dgm:spPr/>
      <dgm:t>
        <a:bodyPr/>
        <a:lstStyle/>
        <a:p>
          <a:r>
            <a:rPr lang="en-US"/>
            <a:t>Scrape logs, filter, shove in border IPS</a:t>
          </a:r>
        </a:p>
      </dgm:t>
    </dgm:pt>
    <dgm:pt modelId="{82B3C7A6-98A0-9D49-BFA6-AE50B6B67180}" type="parTrans" cxnId="{76781399-D58A-F244-B6AC-D070E298DC4C}">
      <dgm:prSet/>
      <dgm:spPr/>
      <dgm:t>
        <a:bodyPr/>
        <a:lstStyle/>
        <a:p>
          <a:endParaRPr lang="en-US"/>
        </a:p>
      </dgm:t>
    </dgm:pt>
    <dgm:pt modelId="{34CEC7DA-4B11-504B-B6CE-E394FA62EA89}" type="sibTrans" cxnId="{76781399-D58A-F244-B6AC-D070E298DC4C}">
      <dgm:prSet/>
      <dgm:spPr/>
      <dgm:t>
        <a:bodyPr/>
        <a:lstStyle/>
        <a:p>
          <a:endParaRPr lang="en-US"/>
        </a:p>
      </dgm:t>
    </dgm:pt>
    <dgm:pt modelId="{FB642770-6AD3-5E46-9E93-F0E9ED19085E}">
      <dgm:prSet/>
      <dgm:spPr/>
      <dgm:t>
        <a:bodyPr/>
        <a:lstStyle/>
        <a:p>
          <a:r>
            <a:rPr lang="en-US"/>
            <a:t>”Threat Intelligence”</a:t>
          </a:r>
        </a:p>
      </dgm:t>
    </dgm:pt>
    <dgm:pt modelId="{EC0F14C1-B341-EC4E-8FA5-3258CCB5D73F}" type="parTrans" cxnId="{9BC7F67B-8664-5D46-AA7E-12B17FD4CC41}">
      <dgm:prSet/>
      <dgm:spPr/>
      <dgm:t>
        <a:bodyPr/>
        <a:lstStyle/>
        <a:p>
          <a:endParaRPr lang="en-US"/>
        </a:p>
      </dgm:t>
    </dgm:pt>
    <dgm:pt modelId="{E6F0915E-E5AD-DE48-976B-C2D4E59916AA}" type="sibTrans" cxnId="{9BC7F67B-8664-5D46-AA7E-12B17FD4CC41}">
      <dgm:prSet/>
      <dgm:spPr/>
      <dgm:t>
        <a:bodyPr/>
        <a:lstStyle/>
        <a:p>
          <a:endParaRPr lang="en-US"/>
        </a:p>
      </dgm:t>
    </dgm:pt>
    <dgm:pt modelId="{A858E2EF-4B1B-9047-B008-83B77C7932B0}">
      <dgm:prSet/>
      <dgm:spPr/>
      <dgm:t>
        <a:bodyPr/>
        <a:lstStyle/>
        <a:p>
          <a:r>
            <a:rPr lang="en-US" dirty="0"/>
            <a:t>…pull external TI data and also share our data</a:t>
          </a:r>
        </a:p>
      </dgm:t>
    </dgm:pt>
    <dgm:pt modelId="{948E7D0F-51B8-2341-9AA3-0F4805C43A30}" type="parTrans" cxnId="{379E2C92-25AF-6A4C-8C6E-74A838F96053}">
      <dgm:prSet/>
      <dgm:spPr/>
      <dgm:t>
        <a:bodyPr/>
        <a:lstStyle/>
        <a:p>
          <a:endParaRPr lang="en-US"/>
        </a:p>
      </dgm:t>
    </dgm:pt>
    <dgm:pt modelId="{DBC4EEDF-70B9-1F4B-87A2-285B730E4BFC}" type="sibTrans" cxnId="{379E2C92-25AF-6A4C-8C6E-74A838F96053}">
      <dgm:prSet/>
      <dgm:spPr/>
      <dgm:t>
        <a:bodyPr/>
        <a:lstStyle/>
        <a:p>
          <a:endParaRPr lang="en-US"/>
        </a:p>
      </dgm:t>
    </dgm:pt>
    <dgm:pt modelId="{64B020A1-2BD9-384B-A34D-CEBD6A1ECCBC}">
      <dgm:prSet/>
      <dgm:spPr/>
      <dgm:t>
        <a:bodyPr/>
        <a:lstStyle/>
        <a:p>
          <a:r>
            <a:rPr lang="en-US"/>
            <a:t>“Deception”</a:t>
          </a:r>
        </a:p>
      </dgm:t>
    </dgm:pt>
    <dgm:pt modelId="{2A5413DB-3AA3-A940-AFF6-83BFFA70B30E}" type="parTrans" cxnId="{337271E2-7FE1-0C42-BCBA-0316BF11F1BA}">
      <dgm:prSet/>
      <dgm:spPr/>
      <dgm:t>
        <a:bodyPr/>
        <a:lstStyle/>
        <a:p>
          <a:endParaRPr lang="en-US"/>
        </a:p>
      </dgm:t>
    </dgm:pt>
    <dgm:pt modelId="{0B54A0B1-BD77-CC41-A71A-39D13AA9DAD2}" type="sibTrans" cxnId="{337271E2-7FE1-0C42-BCBA-0316BF11F1BA}">
      <dgm:prSet/>
      <dgm:spPr/>
      <dgm:t>
        <a:bodyPr/>
        <a:lstStyle/>
        <a:p>
          <a:endParaRPr lang="en-US"/>
        </a:p>
      </dgm:t>
    </dgm:pt>
    <dgm:pt modelId="{2EBA164E-C487-B445-801D-859938A11741}">
      <dgm:prSet/>
      <dgm:spPr/>
      <dgm:t>
        <a:bodyPr/>
        <a:lstStyle/>
        <a:p>
          <a:r>
            <a:rPr lang="en-US"/>
            <a:t>honeypots</a:t>
          </a:r>
        </a:p>
      </dgm:t>
    </dgm:pt>
    <dgm:pt modelId="{07873008-F300-8D4B-93E3-996F0A4002B5}" type="parTrans" cxnId="{D200ACED-8ED6-9146-A9A3-7F30A667E48F}">
      <dgm:prSet/>
      <dgm:spPr/>
      <dgm:t>
        <a:bodyPr/>
        <a:lstStyle/>
        <a:p>
          <a:endParaRPr lang="en-US"/>
        </a:p>
      </dgm:t>
    </dgm:pt>
    <dgm:pt modelId="{5B506CFB-CAC5-C842-91CD-B610E11A947A}" type="sibTrans" cxnId="{D200ACED-8ED6-9146-A9A3-7F30A667E48F}">
      <dgm:prSet/>
      <dgm:spPr/>
      <dgm:t>
        <a:bodyPr/>
        <a:lstStyle/>
        <a:p>
          <a:endParaRPr lang="en-US"/>
        </a:p>
      </dgm:t>
    </dgm:pt>
    <dgm:pt modelId="{B2909CFE-2352-5D41-B902-A95B8D68372D}" type="pres">
      <dgm:prSet presAssocID="{CAC79964-750E-9148-A119-9444C2969B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5B5A71-562B-EE42-9082-C22E8459240E}" type="pres">
      <dgm:prSet presAssocID="{4732A2B9-32A9-E947-A73C-26D0B408AB31}" presName="root" presStyleCnt="0"/>
      <dgm:spPr/>
    </dgm:pt>
    <dgm:pt modelId="{BCA76416-300D-E043-8C79-95BD422FAB6C}" type="pres">
      <dgm:prSet presAssocID="{4732A2B9-32A9-E947-A73C-26D0B408AB31}" presName="rootComposite" presStyleCnt="0"/>
      <dgm:spPr/>
    </dgm:pt>
    <dgm:pt modelId="{FB0469BD-549F-9440-8F69-0AF7E7718F9E}" type="pres">
      <dgm:prSet presAssocID="{4732A2B9-32A9-E947-A73C-26D0B408AB31}" presName="rootText" presStyleLbl="node1" presStyleIdx="0" presStyleCnt="3"/>
      <dgm:spPr/>
    </dgm:pt>
    <dgm:pt modelId="{73072328-C788-F246-996D-E791F442E52C}" type="pres">
      <dgm:prSet presAssocID="{4732A2B9-32A9-E947-A73C-26D0B408AB31}" presName="rootConnector" presStyleLbl="node1" presStyleIdx="0" presStyleCnt="3"/>
      <dgm:spPr/>
    </dgm:pt>
    <dgm:pt modelId="{E45AD790-37DA-AC4A-A9DC-FF6510B621FC}" type="pres">
      <dgm:prSet presAssocID="{4732A2B9-32A9-E947-A73C-26D0B408AB31}" presName="childShape" presStyleCnt="0"/>
      <dgm:spPr/>
    </dgm:pt>
    <dgm:pt modelId="{F957C157-C89F-1848-929D-36839CE30E36}" type="pres">
      <dgm:prSet presAssocID="{82B3C7A6-98A0-9D49-BFA6-AE50B6B67180}" presName="Name13" presStyleLbl="parChTrans1D2" presStyleIdx="0" presStyleCnt="3"/>
      <dgm:spPr/>
    </dgm:pt>
    <dgm:pt modelId="{34306A01-159D-A64D-A16F-9118B07D6E0A}" type="pres">
      <dgm:prSet presAssocID="{109E2004-7F1D-5D47-8D8B-19EC86742046}" presName="childText" presStyleLbl="bgAcc1" presStyleIdx="0" presStyleCnt="3">
        <dgm:presLayoutVars>
          <dgm:bulletEnabled val="1"/>
        </dgm:presLayoutVars>
      </dgm:prSet>
      <dgm:spPr/>
    </dgm:pt>
    <dgm:pt modelId="{4CEAD532-DF3D-C744-9632-C0E0F9448437}" type="pres">
      <dgm:prSet presAssocID="{FB642770-6AD3-5E46-9E93-F0E9ED19085E}" presName="root" presStyleCnt="0"/>
      <dgm:spPr/>
    </dgm:pt>
    <dgm:pt modelId="{71F040F6-0AF0-2947-8F4D-8129A29C1B43}" type="pres">
      <dgm:prSet presAssocID="{FB642770-6AD3-5E46-9E93-F0E9ED19085E}" presName="rootComposite" presStyleCnt="0"/>
      <dgm:spPr/>
    </dgm:pt>
    <dgm:pt modelId="{9E8A368D-D9D9-294B-915E-0DB7326FE213}" type="pres">
      <dgm:prSet presAssocID="{FB642770-6AD3-5E46-9E93-F0E9ED19085E}" presName="rootText" presStyleLbl="node1" presStyleIdx="1" presStyleCnt="3"/>
      <dgm:spPr/>
    </dgm:pt>
    <dgm:pt modelId="{D5A6D6F3-8903-F743-BAF6-662E3162BBD1}" type="pres">
      <dgm:prSet presAssocID="{FB642770-6AD3-5E46-9E93-F0E9ED19085E}" presName="rootConnector" presStyleLbl="node1" presStyleIdx="1" presStyleCnt="3"/>
      <dgm:spPr/>
    </dgm:pt>
    <dgm:pt modelId="{0C4C2DB7-2C4B-BF4E-BD3D-7A10EF91EB53}" type="pres">
      <dgm:prSet presAssocID="{FB642770-6AD3-5E46-9E93-F0E9ED19085E}" presName="childShape" presStyleCnt="0"/>
      <dgm:spPr/>
    </dgm:pt>
    <dgm:pt modelId="{FCEEC8DF-92AF-B340-93A9-2FEFE6B64C9F}" type="pres">
      <dgm:prSet presAssocID="{948E7D0F-51B8-2341-9AA3-0F4805C43A30}" presName="Name13" presStyleLbl="parChTrans1D2" presStyleIdx="1" presStyleCnt="3"/>
      <dgm:spPr/>
    </dgm:pt>
    <dgm:pt modelId="{B717ADBD-5666-E944-BF78-DB44A58389EA}" type="pres">
      <dgm:prSet presAssocID="{A858E2EF-4B1B-9047-B008-83B77C7932B0}" presName="childText" presStyleLbl="bgAcc1" presStyleIdx="1" presStyleCnt="3">
        <dgm:presLayoutVars>
          <dgm:bulletEnabled val="1"/>
        </dgm:presLayoutVars>
      </dgm:prSet>
      <dgm:spPr/>
    </dgm:pt>
    <dgm:pt modelId="{855FA3C9-A460-4F4D-9BA8-FA5FB77810CA}" type="pres">
      <dgm:prSet presAssocID="{64B020A1-2BD9-384B-A34D-CEBD6A1ECCBC}" presName="root" presStyleCnt="0"/>
      <dgm:spPr/>
    </dgm:pt>
    <dgm:pt modelId="{6BA223DD-6B6C-0E49-8E9B-9D3C236D7FFF}" type="pres">
      <dgm:prSet presAssocID="{64B020A1-2BD9-384B-A34D-CEBD6A1ECCBC}" presName="rootComposite" presStyleCnt="0"/>
      <dgm:spPr/>
    </dgm:pt>
    <dgm:pt modelId="{DB054F60-B5AE-E646-BA29-79C0563DED47}" type="pres">
      <dgm:prSet presAssocID="{64B020A1-2BD9-384B-A34D-CEBD6A1ECCBC}" presName="rootText" presStyleLbl="node1" presStyleIdx="2" presStyleCnt="3"/>
      <dgm:spPr/>
    </dgm:pt>
    <dgm:pt modelId="{181F8F97-1662-8E44-8FC7-EDCB96FD42DE}" type="pres">
      <dgm:prSet presAssocID="{64B020A1-2BD9-384B-A34D-CEBD6A1ECCBC}" presName="rootConnector" presStyleLbl="node1" presStyleIdx="2" presStyleCnt="3"/>
      <dgm:spPr/>
    </dgm:pt>
    <dgm:pt modelId="{D9E55F75-E13B-0041-A4FF-6705CA97CF9A}" type="pres">
      <dgm:prSet presAssocID="{64B020A1-2BD9-384B-A34D-CEBD6A1ECCBC}" presName="childShape" presStyleCnt="0"/>
      <dgm:spPr/>
    </dgm:pt>
    <dgm:pt modelId="{100F87B2-DA31-7B4E-9587-8DCBE3531F0B}" type="pres">
      <dgm:prSet presAssocID="{07873008-F300-8D4B-93E3-996F0A4002B5}" presName="Name13" presStyleLbl="parChTrans1D2" presStyleIdx="2" presStyleCnt="3"/>
      <dgm:spPr/>
    </dgm:pt>
    <dgm:pt modelId="{E75B7A0E-3EFC-7A42-94D4-405FDBDA9038}" type="pres">
      <dgm:prSet presAssocID="{2EBA164E-C487-B445-801D-859938A11741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01101500-F541-494F-885D-BA923186415B}" type="presOf" srcId="{948E7D0F-51B8-2341-9AA3-0F4805C43A30}" destId="{FCEEC8DF-92AF-B340-93A9-2FEFE6B64C9F}" srcOrd="0" destOrd="0" presId="urn:microsoft.com/office/officeart/2005/8/layout/hierarchy3"/>
    <dgm:cxn modelId="{FBDEF501-B812-EB4F-B6B0-96A16E393A8D}" type="presOf" srcId="{109E2004-7F1D-5D47-8D8B-19EC86742046}" destId="{34306A01-159D-A64D-A16F-9118B07D6E0A}" srcOrd="0" destOrd="0" presId="urn:microsoft.com/office/officeart/2005/8/layout/hierarchy3"/>
    <dgm:cxn modelId="{28D2C316-F51F-C44B-B0BC-25683BF81309}" type="presOf" srcId="{FB642770-6AD3-5E46-9E93-F0E9ED19085E}" destId="{9E8A368D-D9D9-294B-915E-0DB7326FE213}" srcOrd="0" destOrd="0" presId="urn:microsoft.com/office/officeart/2005/8/layout/hierarchy3"/>
    <dgm:cxn modelId="{32AC4C59-A8C6-1449-8DD8-6C88F914FAE9}" type="presOf" srcId="{2EBA164E-C487-B445-801D-859938A11741}" destId="{E75B7A0E-3EFC-7A42-94D4-405FDBDA9038}" srcOrd="0" destOrd="0" presId="urn:microsoft.com/office/officeart/2005/8/layout/hierarchy3"/>
    <dgm:cxn modelId="{ED19FF5F-29D5-B24F-9F0C-F8248BC1AF3F}" type="presOf" srcId="{07873008-F300-8D4B-93E3-996F0A4002B5}" destId="{100F87B2-DA31-7B4E-9587-8DCBE3531F0B}" srcOrd="0" destOrd="0" presId="urn:microsoft.com/office/officeart/2005/8/layout/hierarchy3"/>
    <dgm:cxn modelId="{12E30368-EFB6-574B-8B2F-3FFD4D42D5AC}" type="presOf" srcId="{4732A2B9-32A9-E947-A73C-26D0B408AB31}" destId="{FB0469BD-549F-9440-8F69-0AF7E7718F9E}" srcOrd="0" destOrd="0" presId="urn:microsoft.com/office/officeart/2005/8/layout/hierarchy3"/>
    <dgm:cxn modelId="{89E53B68-991D-FD48-8A6E-D86F472251AB}" srcId="{CAC79964-750E-9148-A119-9444C2969B9C}" destId="{4732A2B9-32A9-E947-A73C-26D0B408AB31}" srcOrd="0" destOrd="0" parTransId="{F7E20AFD-E4AC-4044-A77B-1A44A7864CF0}" sibTransId="{4FEDE91D-DC95-604D-91F0-B4F75DD09AD9}"/>
    <dgm:cxn modelId="{CF819979-3553-0C49-A595-2602409CF15B}" type="presOf" srcId="{4732A2B9-32A9-E947-A73C-26D0B408AB31}" destId="{73072328-C788-F246-996D-E791F442E52C}" srcOrd="1" destOrd="0" presId="urn:microsoft.com/office/officeart/2005/8/layout/hierarchy3"/>
    <dgm:cxn modelId="{B675127B-3EEC-604C-9EB6-D4C44DA94502}" type="presOf" srcId="{64B020A1-2BD9-384B-A34D-CEBD6A1ECCBC}" destId="{181F8F97-1662-8E44-8FC7-EDCB96FD42DE}" srcOrd="1" destOrd="0" presId="urn:microsoft.com/office/officeart/2005/8/layout/hierarchy3"/>
    <dgm:cxn modelId="{9BC7F67B-8664-5D46-AA7E-12B17FD4CC41}" srcId="{CAC79964-750E-9148-A119-9444C2969B9C}" destId="{FB642770-6AD3-5E46-9E93-F0E9ED19085E}" srcOrd="1" destOrd="0" parTransId="{EC0F14C1-B341-EC4E-8FA5-3258CCB5D73F}" sibTransId="{E6F0915E-E5AD-DE48-976B-C2D4E59916AA}"/>
    <dgm:cxn modelId="{9A156C85-97EF-A748-BF62-202F6EBC3DB5}" type="presOf" srcId="{CAC79964-750E-9148-A119-9444C2969B9C}" destId="{B2909CFE-2352-5D41-B902-A95B8D68372D}" srcOrd="0" destOrd="0" presId="urn:microsoft.com/office/officeart/2005/8/layout/hierarchy3"/>
    <dgm:cxn modelId="{379E2C92-25AF-6A4C-8C6E-74A838F96053}" srcId="{FB642770-6AD3-5E46-9E93-F0E9ED19085E}" destId="{A858E2EF-4B1B-9047-B008-83B77C7932B0}" srcOrd="0" destOrd="0" parTransId="{948E7D0F-51B8-2341-9AA3-0F4805C43A30}" sibTransId="{DBC4EEDF-70B9-1F4B-87A2-285B730E4BFC}"/>
    <dgm:cxn modelId="{76781399-D58A-F244-B6AC-D070E298DC4C}" srcId="{4732A2B9-32A9-E947-A73C-26D0B408AB31}" destId="{109E2004-7F1D-5D47-8D8B-19EC86742046}" srcOrd="0" destOrd="0" parTransId="{82B3C7A6-98A0-9D49-BFA6-AE50B6B67180}" sibTransId="{34CEC7DA-4B11-504B-B6CE-E394FA62EA89}"/>
    <dgm:cxn modelId="{75A6019C-A8CC-B645-AC4A-8422AF0E92E0}" type="presOf" srcId="{82B3C7A6-98A0-9D49-BFA6-AE50B6B67180}" destId="{F957C157-C89F-1848-929D-36839CE30E36}" srcOrd="0" destOrd="0" presId="urn:microsoft.com/office/officeart/2005/8/layout/hierarchy3"/>
    <dgm:cxn modelId="{6EBA97B4-A242-2E48-BFEA-58980ED567C2}" type="presOf" srcId="{64B020A1-2BD9-384B-A34D-CEBD6A1ECCBC}" destId="{DB054F60-B5AE-E646-BA29-79C0563DED47}" srcOrd="0" destOrd="0" presId="urn:microsoft.com/office/officeart/2005/8/layout/hierarchy3"/>
    <dgm:cxn modelId="{0207C7CA-DC8F-3B4E-9E61-6F153851A390}" type="presOf" srcId="{FB642770-6AD3-5E46-9E93-F0E9ED19085E}" destId="{D5A6D6F3-8903-F743-BAF6-662E3162BBD1}" srcOrd="1" destOrd="0" presId="urn:microsoft.com/office/officeart/2005/8/layout/hierarchy3"/>
    <dgm:cxn modelId="{337271E2-7FE1-0C42-BCBA-0316BF11F1BA}" srcId="{CAC79964-750E-9148-A119-9444C2969B9C}" destId="{64B020A1-2BD9-384B-A34D-CEBD6A1ECCBC}" srcOrd="2" destOrd="0" parTransId="{2A5413DB-3AA3-A940-AFF6-83BFFA70B30E}" sibTransId="{0B54A0B1-BD77-CC41-A71A-39D13AA9DAD2}"/>
    <dgm:cxn modelId="{52467EE9-F668-A047-B41D-8F2DC3D41DB7}" type="presOf" srcId="{A858E2EF-4B1B-9047-B008-83B77C7932B0}" destId="{B717ADBD-5666-E944-BF78-DB44A58389EA}" srcOrd="0" destOrd="0" presId="urn:microsoft.com/office/officeart/2005/8/layout/hierarchy3"/>
    <dgm:cxn modelId="{D200ACED-8ED6-9146-A9A3-7F30A667E48F}" srcId="{64B020A1-2BD9-384B-A34D-CEBD6A1ECCBC}" destId="{2EBA164E-C487-B445-801D-859938A11741}" srcOrd="0" destOrd="0" parTransId="{07873008-F300-8D4B-93E3-996F0A4002B5}" sibTransId="{5B506CFB-CAC5-C842-91CD-B610E11A947A}"/>
    <dgm:cxn modelId="{A5BF9464-8D70-EA42-B575-0238EDE35E2B}" type="presParOf" srcId="{B2909CFE-2352-5D41-B902-A95B8D68372D}" destId="{C55B5A71-562B-EE42-9082-C22E8459240E}" srcOrd="0" destOrd="0" presId="urn:microsoft.com/office/officeart/2005/8/layout/hierarchy3"/>
    <dgm:cxn modelId="{BC4278E1-15D7-A848-B3FB-7374D19D0D88}" type="presParOf" srcId="{C55B5A71-562B-EE42-9082-C22E8459240E}" destId="{BCA76416-300D-E043-8C79-95BD422FAB6C}" srcOrd="0" destOrd="0" presId="urn:microsoft.com/office/officeart/2005/8/layout/hierarchy3"/>
    <dgm:cxn modelId="{7048105E-BDA2-B24F-86FA-D0B43289CD4C}" type="presParOf" srcId="{BCA76416-300D-E043-8C79-95BD422FAB6C}" destId="{FB0469BD-549F-9440-8F69-0AF7E7718F9E}" srcOrd="0" destOrd="0" presId="urn:microsoft.com/office/officeart/2005/8/layout/hierarchy3"/>
    <dgm:cxn modelId="{7D1BB498-4B20-5742-BDE3-338CBE5F836D}" type="presParOf" srcId="{BCA76416-300D-E043-8C79-95BD422FAB6C}" destId="{73072328-C788-F246-996D-E791F442E52C}" srcOrd="1" destOrd="0" presId="urn:microsoft.com/office/officeart/2005/8/layout/hierarchy3"/>
    <dgm:cxn modelId="{E019E64B-2FF2-004E-B3DD-0552E821688D}" type="presParOf" srcId="{C55B5A71-562B-EE42-9082-C22E8459240E}" destId="{E45AD790-37DA-AC4A-A9DC-FF6510B621FC}" srcOrd="1" destOrd="0" presId="urn:microsoft.com/office/officeart/2005/8/layout/hierarchy3"/>
    <dgm:cxn modelId="{65696288-6739-9349-82C2-17DE5AF22A95}" type="presParOf" srcId="{E45AD790-37DA-AC4A-A9DC-FF6510B621FC}" destId="{F957C157-C89F-1848-929D-36839CE30E36}" srcOrd="0" destOrd="0" presId="urn:microsoft.com/office/officeart/2005/8/layout/hierarchy3"/>
    <dgm:cxn modelId="{3191A784-A6D4-7F43-8504-EC80715E752D}" type="presParOf" srcId="{E45AD790-37DA-AC4A-A9DC-FF6510B621FC}" destId="{34306A01-159D-A64D-A16F-9118B07D6E0A}" srcOrd="1" destOrd="0" presId="urn:microsoft.com/office/officeart/2005/8/layout/hierarchy3"/>
    <dgm:cxn modelId="{742BE9BD-AE28-9A49-AB4D-0F418313F987}" type="presParOf" srcId="{B2909CFE-2352-5D41-B902-A95B8D68372D}" destId="{4CEAD532-DF3D-C744-9632-C0E0F9448437}" srcOrd="1" destOrd="0" presId="urn:microsoft.com/office/officeart/2005/8/layout/hierarchy3"/>
    <dgm:cxn modelId="{0EE99231-F2C6-8A4C-B6A2-0031DB97CD27}" type="presParOf" srcId="{4CEAD532-DF3D-C744-9632-C0E0F9448437}" destId="{71F040F6-0AF0-2947-8F4D-8129A29C1B43}" srcOrd="0" destOrd="0" presId="urn:microsoft.com/office/officeart/2005/8/layout/hierarchy3"/>
    <dgm:cxn modelId="{78F89EAE-0DFD-094F-8D1D-3271C092C302}" type="presParOf" srcId="{71F040F6-0AF0-2947-8F4D-8129A29C1B43}" destId="{9E8A368D-D9D9-294B-915E-0DB7326FE213}" srcOrd="0" destOrd="0" presId="urn:microsoft.com/office/officeart/2005/8/layout/hierarchy3"/>
    <dgm:cxn modelId="{4641377C-E2DB-6E40-B10A-D98832B2AD56}" type="presParOf" srcId="{71F040F6-0AF0-2947-8F4D-8129A29C1B43}" destId="{D5A6D6F3-8903-F743-BAF6-662E3162BBD1}" srcOrd="1" destOrd="0" presId="urn:microsoft.com/office/officeart/2005/8/layout/hierarchy3"/>
    <dgm:cxn modelId="{6C86C159-216F-DD41-AB2F-7FFFF36638BC}" type="presParOf" srcId="{4CEAD532-DF3D-C744-9632-C0E0F9448437}" destId="{0C4C2DB7-2C4B-BF4E-BD3D-7A10EF91EB53}" srcOrd="1" destOrd="0" presId="urn:microsoft.com/office/officeart/2005/8/layout/hierarchy3"/>
    <dgm:cxn modelId="{9B0FC406-BB24-1F4D-A24C-B263B42D1189}" type="presParOf" srcId="{0C4C2DB7-2C4B-BF4E-BD3D-7A10EF91EB53}" destId="{FCEEC8DF-92AF-B340-93A9-2FEFE6B64C9F}" srcOrd="0" destOrd="0" presId="urn:microsoft.com/office/officeart/2005/8/layout/hierarchy3"/>
    <dgm:cxn modelId="{B1F79856-85A1-2B41-9D98-6C665E69C4E7}" type="presParOf" srcId="{0C4C2DB7-2C4B-BF4E-BD3D-7A10EF91EB53}" destId="{B717ADBD-5666-E944-BF78-DB44A58389EA}" srcOrd="1" destOrd="0" presId="urn:microsoft.com/office/officeart/2005/8/layout/hierarchy3"/>
    <dgm:cxn modelId="{D3109314-CF36-9B40-99C2-575F22F9304B}" type="presParOf" srcId="{B2909CFE-2352-5D41-B902-A95B8D68372D}" destId="{855FA3C9-A460-4F4D-9BA8-FA5FB77810CA}" srcOrd="2" destOrd="0" presId="urn:microsoft.com/office/officeart/2005/8/layout/hierarchy3"/>
    <dgm:cxn modelId="{25384188-08DA-0040-A446-F6070DF29EC4}" type="presParOf" srcId="{855FA3C9-A460-4F4D-9BA8-FA5FB77810CA}" destId="{6BA223DD-6B6C-0E49-8E9B-9D3C236D7FFF}" srcOrd="0" destOrd="0" presId="urn:microsoft.com/office/officeart/2005/8/layout/hierarchy3"/>
    <dgm:cxn modelId="{F143793C-18A8-7347-8D74-FB8E379726F7}" type="presParOf" srcId="{6BA223DD-6B6C-0E49-8E9B-9D3C236D7FFF}" destId="{DB054F60-B5AE-E646-BA29-79C0563DED47}" srcOrd="0" destOrd="0" presId="urn:microsoft.com/office/officeart/2005/8/layout/hierarchy3"/>
    <dgm:cxn modelId="{DE9F8134-CD8A-B046-8EC8-705C63CB239E}" type="presParOf" srcId="{6BA223DD-6B6C-0E49-8E9B-9D3C236D7FFF}" destId="{181F8F97-1662-8E44-8FC7-EDCB96FD42DE}" srcOrd="1" destOrd="0" presId="urn:microsoft.com/office/officeart/2005/8/layout/hierarchy3"/>
    <dgm:cxn modelId="{8C17F017-0493-594B-9432-D43EB23F755C}" type="presParOf" srcId="{855FA3C9-A460-4F4D-9BA8-FA5FB77810CA}" destId="{D9E55F75-E13B-0041-A4FF-6705CA97CF9A}" srcOrd="1" destOrd="0" presId="urn:microsoft.com/office/officeart/2005/8/layout/hierarchy3"/>
    <dgm:cxn modelId="{29AF5744-F16B-C040-89B5-5F89A25D6452}" type="presParOf" srcId="{D9E55F75-E13B-0041-A4FF-6705CA97CF9A}" destId="{100F87B2-DA31-7B4E-9587-8DCBE3531F0B}" srcOrd="0" destOrd="0" presId="urn:microsoft.com/office/officeart/2005/8/layout/hierarchy3"/>
    <dgm:cxn modelId="{947ADE64-0795-8C46-8DAD-18F59C85B34E}" type="presParOf" srcId="{D9E55F75-E13B-0041-A4FF-6705CA97CF9A}" destId="{E75B7A0E-3EFC-7A42-94D4-405FDBDA903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7DC5E-713F-1D44-987F-66F3E384031A}" type="doc">
      <dgm:prSet loTypeId="urn:microsoft.com/office/officeart/2005/8/layout/venn3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2D0704-CA55-C245-B38D-7722FDC80E22}">
      <dgm:prSet/>
      <dgm:spPr/>
      <dgm:t>
        <a:bodyPr/>
        <a:lstStyle/>
        <a:p>
          <a:r>
            <a:rPr lang="en-US"/>
            <a:t>85% reduction in IPS alerts</a:t>
          </a:r>
        </a:p>
      </dgm:t>
    </dgm:pt>
    <dgm:pt modelId="{80F5F25E-6925-D142-BB94-35B3199923B0}" type="parTrans" cxnId="{22379AC7-F35F-FB4A-8024-CAEE37801D83}">
      <dgm:prSet/>
      <dgm:spPr/>
      <dgm:t>
        <a:bodyPr/>
        <a:lstStyle/>
        <a:p>
          <a:endParaRPr lang="en-US"/>
        </a:p>
      </dgm:t>
    </dgm:pt>
    <dgm:pt modelId="{FBFBDA09-92D2-D947-B853-402E9DD64347}" type="sibTrans" cxnId="{22379AC7-F35F-FB4A-8024-CAEE37801D83}">
      <dgm:prSet/>
      <dgm:spPr/>
      <dgm:t>
        <a:bodyPr/>
        <a:lstStyle/>
        <a:p>
          <a:endParaRPr lang="en-US"/>
        </a:p>
      </dgm:t>
    </dgm:pt>
    <dgm:pt modelId="{C3836FA4-F007-E447-B1B6-D88E9643F991}">
      <dgm:prSet/>
      <dgm:spPr/>
      <dgm:t>
        <a:bodyPr/>
        <a:lstStyle/>
        <a:p>
          <a:r>
            <a:rPr lang="en-US" dirty="0"/>
            <a:t>10 million blocks-&gt; 2.5 billion blocks</a:t>
          </a:r>
        </a:p>
      </dgm:t>
    </dgm:pt>
    <dgm:pt modelId="{690A1515-7DAD-C142-95FD-D016F02DE346}" type="parTrans" cxnId="{887B1F52-D4AD-5247-9AB9-9A817ED4E6EE}">
      <dgm:prSet/>
      <dgm:spPr/>
      <dgm:t>
        <a:bodyPr/>
        <a:lstStyle/>
        <a:p>
          <a:endParaRPr lang="en-US"/>
        </a:p>
      </dgm:t>
    </dgm:pt>
    <dgm:pt modelId="{5C355ABE-47DE-D84B-AF30-6E43FB371357}" type="sibTrans" cxnId="{887B1F52-D4AD-5247-9AB9-9A817ED4E6EE}">
      <dgm:prSet/>
      <dgm:spPr/>
      <dgm:t>
        <a:bodyPr/>
        <a:lstStyle/>
        <a:p>
          <a:endParaRPr lang="en-US"/>
        </a:p>
      </dgm:t>
    </dgm:pt>
    <dgm:pt modelId="{D93ECA6E-E108-664E-9DE2-C3AC0750EBA2}">
      <dgm:prSet/>
      <dgm:spPr/>
      <dgm:t>
        <a:bodyPr/>
        <a:lstStyle/>
        <a:p>
          <a:r>
            <a:rPr lang="en-US" dirty="0"/>
            <a:t>Sharing 17K unique IP/day</a:t>
          </a:r>
        </a:p>
      </dgm:t>
    </dgm:pt>
    <dgm:pt modelId="{513863D4-6A9B-B34F-9AA2-8277926DF59F}" type="parTrans" cxnId="{5501E071-C042-DE46-8F06-93996CFE4163}">
      <dgm:prSet/>
      <dgm:spPr/>
      <dgm:t>
        <a:bodyPr/>
        <a:lstStyle/>
        <a:p>
          <a:endParaRPr lang="en-US"/>
        </a:p>
      </dgm:t>
    </dgm:pt>
    <dgm:pt modelId="{2C4D650C-DA44-7948-9B27-407937758A6D}" type="sibTrans" cxnId="{5501E071-C042-DE46-8F06-93996CFE4163}">
      <dgm:prSet/>
      <dgm:spPr/>
      <dgm:t>
        <a:bodyPr/>
        <a:lstStyle/>
        <a:p>
          <a:endParaRPr lang="en-US"/>
        </a:p>
      </dgm:t>
    </dgm:pt>
    <dgm:pt modelId="{45BE0E9E-062A-204C-AA2E-EF44F4B1BB29}" type="pres">
      <dgm:prSet presAssocID="{01C7DC5E-713F-1D44-987F-66F3E384031A}" presName="Name0" presStyleCnt="0">
        <dgm:presLayoutVars>
          <dgm:dir/>
          <dgm:resizeHandles val="exact"/>
        </dgm:presLayoutVars>
      </dgm:prSet>
      <dgm:spPr/>
    </dgm:pt>
    <dgm:pt modelId="{097C882E-8B11-434B-8D0B-1338103AA07A}" type="pres">
      <dgm:prSet presAssocID="{C3836FA4-F007-E447-B1B6-D88E9643F991}" presName="Name5" presStyleLbl="vennNode1" presStyleIdx="0" presStyleCnt="3">
        <dgm:presLayoutVars>
          <dgm:bulletEnabled val="1"/>
        </dgm:presLayoutVars>
      </dgm:prSet>
      <dgm:spPr/>
    </dgm:pt>
    <dgm:pt modelId="{4E49A66E-88D2-4D49-9E2F-E8F3B94C083A}" type="pres">
      <dgm:prSet presAssocID="{5C355ABE-47DE-D84B-AF30-6E43FB371357}" presName="space" presStyleCnt="0"/>
      <dgm:spPr/>
    </dgm:pt>
    <dgm:pt modelId="{38AE64F6-F62E-9941-BE67-D9C9D6FDACF0}" type="pres">
      <dgm:prSet presAssocID="{F52D0704-CA55-C245-B38D-7722FDC80E22}" presName="Name5" presStyleLbl="vennNode1" presStyleIdx="1" presStyleCnt="3">
        <dgm:presLayoutVars>
          <dgm:bulletEnabled val="1"/>
        </dgm:presLayoutVars>
      </dgm:prSet>
      <dgm:spPr/>
    </dgm:pt>
    <dgm:pt modelId="{44894EBA-5E79-9547-BA16-73795009B3A8}" type="pres">
      <dgm:prSet presAssocID="{FBFBDA09-92D2-D947-B853-402E9DD64347}" presName="space" presStyleCnt="0"/>
      <dgm:spPr/>
    </dgm:pt>
    <dgm:pt modelId="{44467346-9F53-0C4D-95A9-1B3F7F72DB9D}" type="pres">
      <dgm:prSet presAssocID="{D93ECA6E-E108-664E-9DE2-C3AC0750EBA2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74804A11-86C7-A447-8B98-200A6BB28322}" type="presOf" srcId="{01C7DC5E-713F-1D44-987F-66F3E384031A}" destId="{45BE0E9E-062A-204C-AA2E-EF44F4B1BB29}" srcOrd="0" destOrd="0" presId="urn:microsoft.com/office/officeart/2005/8/layout/venn3"/>
    <dgm:cxn modelId="{887B1F52-D4AD-5247-9AB9-9A817ED4E6EE}" srcId="{01C7DC5E-713F-1D44-987F-66F3E384031A}" destId="{C3836FA4-F007-E447-B1B6-D88E9643F991}" srcOrd="0" destOrd="0" parTransId="{690A1515-7DAD-C142-95FD-D016F02DE346}" sibTransId="{5C355ABE-47DE-D84B-AF30-6E43FB371357}"/>
    <dgm:cxn modelId="{5501E071-C042-DE46-8F06-93996CFE4163}" srcId="{01C7DC5E-713F-1D44-987F-66F3E384031A}" destId="{D93ECA6E-E108-664E-9DE2-C3AC0750EBA2}" srcOrd="2" destOrd="0" parTransId="{513863D4-6A9B-B34F-9AA2-8277926DF59F}" sibTransId="{2C4D650C-DA44-7948-9B27-407937758A6D}"/>
    <dgm:cxn modelId="{8E059499-A8C1-D44C-A9DA-F35DA0B79C50}" type="presOf" srcId="{F52D0704-CA55-C245-B38D-7722FDC80E22}" destId="{38AE64F6-F62E-9941-BE67-D9C9D6FDACF0}" srcOrd="0" destOrd="0" presId="urn:microsoft.com/office/officeart/2005/8/layout/venn3"/>
    <dgm:cxn modelId="{1A3733A4-A1FE-EF46-9D24-EBE264A1F20E}" type="presOf" srcId="{C3836FA4-F007-E447-B1B6-D88E9643F991}" destId="{097C882E-8B11-434B-8D0B-1338103AA07A}" srcOrd="0" destOrd="0" presId="urn:microsoft.com/office/officeart/2005/8/layout/venn3"/>
    <dgm:cxn modelId="{EA074AB0-EA27-044B-B656-71DEC2A4A990}" type="presOf" srcId="{D93ECA6E-E108-664E-9DE2-C3AC0750EBA2}" destId="{44467346-9F53-0C4D-95A9-1B3F7F72DB9D}" srcOrd="0" destOrd="0" presId="urn:microsoft.com/office/officeart/2005/8/layout/venn3"/>
    <dgm:cxn modelId="{22379AC7-F35F-FB4A-8024-CAEE37801D83}" srcId="{01C7DC5E-713F-1D44-987F-66F3E384031A}" destId="{F52D0704-CA55-C245-B38D-7722FDC80E22}" srcOrd="1" destOrd="0" parTransId="{80F5F25E-6925-D142-BB94-35B3199923B0}" sibTransId="{FBFBDA09-92D2-D947-B853-402E9DD64347}"/>
    <dgm:cxn modelId="{A85D3FC5-4FFD-6347-B1B3-2C36E6DBF413}" type="presParOf" srcId="{45BE0E9E-062A-204C-AA2E-EF44F4B1BB29}" destId="{097C882E-8B11-434B-8D0B-1338103AA07A}" srcOrd="0" destOrd="0" presId="urn:microsoft.com/office/officeart/2005/8/layout/venn3"/>
    <dgm:cxn modelId="{225C6AC2-C32B-7B4F-91BF-9EAEF693F86D}" type="presParOf" srcId="{45BE0E9E-062A-204C-AA2E-EF44F4B1BB29}" destId="{4E49A66E-88D2-4D49-9E2F-E8F3B94C083A}" srcOrd="1" destOrd="0" presId="urn:microsoft.com/office/officeart/2005/8/layout/venn3"/>
    <dgm:cxn modelId="{DEFA1F5D-7A6B-BB42-84C7-CD7C76757C21}" type="presParOf" srcId="{45BE0E9E-062A-204C-AA2E-EF44F4B1BB29}" destId="{38AE64F6-F62E-9941-BE67-D9C9D6FDACF0}" srcOrd="2" destOrd="0" presId="urn:microsoft.com/office/officeart/2005/8/layout/venn3"/>
    <dgm:cxn modelId="{121757B3-67CC-4B43-83E2-3E4C86B4DD4F}" type="presParOf" srcId="{45BE0E9E-062A-204C-AA2E-EF44F4B1BB29}" destId="{44894EBA-5E79-9547-BA16-73795009B3A8}" srcOrd="3" destOrd="0" presId="urn:microsoft.com/office/officeart/2005/8/layout/venn3"/>
    <dgm:cxn modelId="{D5944CDD-F8B1-FA43-B94C-902F9C773E00}" type="presParOf" srcId="{45BE0E9E-062A-204C-AA2E-EF44F4B1BB29}" destId="{44467346-9F53-0C4D-95A9-1B3F7F72DB9D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5BED24-B44B-894C-BEED-A574BFC22A7F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726F72-A78D-D245-9752-6B8F0A5CC09E}">
      <dgm:prSet/>
      <dgm:spPr/>
      <dgm:t>
        <a:bodyPr/>
        <a:lstStyle/>
        <a:p>
          <a:r>
            <a:rPr lang="en-US" dirty="0"/>
            <a:t>Automated blocking, automated safelist</a:t>
          </a:r>
        </a:p>
      </dgm:t>
    </dgm:pt>
    <dgm:pt modelId="{53F528AE-A899-CF4E-8FFB-B8FBA3A49622}" type="parTrans" cxnId="{7E36CC55-F05F-8D46-AEBC-377AA698C576}">
      <dgm:prSet/>
      <dgm:spPr/>
      <dgm:t>
        <a:bodyPr/>
        <a:lstStyle/>
        <a:p>
          <a:endParaRPr lang="en-US"/>
        </a:p>
      </dgm:t>
    </dgm:pt>
    <dgm:pt modelId="{6AD76339-EFB0-5244-8D11-344914CD5855}" type="sibTrans" cxnId="{7E36CC55-F05F-8D46-AEBC-377AA698C576}">
      <dgm:prSet/>
      <dgm:spPr/>
      <dgm:t>
        <a:bodyPr/>
        <a:lstStyle/>
        <a:p>
          <a:endParaRPr lang="en-US"/>
        </a:p>
      </dgm:t>
    </dgm:pt>
    <dgm:pt modelId="{FD1F2555-ED10-BC4A-88FF-D06A7FFE7BCA}">
      <dgm:prSet/>
      <dgm:spPr/>
      <dgm:t>
        <a:bodyPr/>
        <a:lstStyle/>
        <a:p>
          <a:r>
            <a:rPr lang="en-US" dirty="0"/>
            <a:t>Safelist exception reports</a:t>
          </a:r>
        </a:p>
      </dgm:t>
    </dgm:pt>
    <dgm:pt modelId="{EE9318FA-7F07-D74E-9E0E-D6244BB1B06F}" type="parTrans" cxnId="{F518D63A-4F0D-7D44-9CF5-7FB9EE90875E}">
      <dgm:prSet/>
      <dgm:spPr/>
      <dgm:t>
        <a:bodyPr/>
        <a:lstStyle/>
        <a:p>
          <a:endParaRPr lang="en-US"/>
        </a:p>
      </dgm:t>
    </dgm:pt>
    <dgm:pt modelId="{8AA4CFB9-F30B-7B42-86EB-256BA074E68C}" type="sibTrans" cxnId="{F518D63A-4F0D-7D44-9CF5-7FB9EE90875E}">
      <dgm:prSet/>
      <dgm:spPr/>
      <dgm:t>
        <a:bodyPr/>
        <a:lstStyle/>
        <a:p>
          <a:endParaRPr lang="en-US"/>
        </a:p>
      </dgm:t>
    </dgm:pt>
    <dgm:pt modelId="{C136FEE9-B1B4-324E-8B48-7D6EABA776B4}">
      <dgm:prSet/>
      <dgm:spPr/>
      <dgm:t>
        <a:bodyPr/>
        <a:lstStyle/>
        <a:p>
          <a:r>
            <a:rPr lang="en-US"/>
            <a:t>Scanners aren’t worth blocking</a:t>
          </a:r>
        </a:p>
      </dgm:t>
    </dgm:pt>
    <dgm:pt modelId="{6A4F59C2-B36F-1F4C-B2B6-8D70766403B6}" type="parTrans" cxnId="{BE716C0A-E83D-5447-9FE1-503C39746BAD}">
      <dgm:prSet/>
      <dgm:spPr/>
      <dgm:t>
        <a:bodyPr/>
        <a:lstStyle/>
        <a:p>
          <a:endParaRPr lang="en-US"/>
        </a:p>
      </dgm:t>
    </dgm:pt>
    <dgm:pt modelId="{DD4EDF7E-F850-8A49-AAD5-BA93960F8BBA}" type="sibTrans" cxnId="{BE716C0A-E83D-5447-9FE1-503C39746BAD}">
      <dgm:prSet/>
      <dgm:spPr/>
      <dgm:t>
        <a:bodyPr/>
        <a:lstStyle/>
        <a:p>
          <a:endParaRPr lang="en-US"/>
        </a:p>
      </dgm:t>
    </dgm:pt>
    <dgm:pt modelId="{BD1831F1-D63A-7347-BEE9-5CEB60CEBC4D}">
      <dgm:prSet/>
      <dgm:spPr/>
      <dgm:t>
        <a:bodyPr/>
        <a:lstStyle/>
        <a:p>
          <a:r>
            <a:rPr lang="en-US" dirty="0"/>
            <a:t>They are if you’re fast, and you have an open network</a:t>
          </a:r>
        </a:p>
      </dgm:t>
    </dgm:pt>
    <dgm:pt modelId="{384BF273-6682-894A-AC9F-7A56C3825D7A}" type="parTrans" cxnId="{F75D4178-78B4-2A42-98BF-E3B642073951}">
      <dgm:prSet/>
      <dgm:spPr/>
      <dgm:t>
        <a:bodyPr/>
        <a:lstStyle/>
        <a:p>
          <a:endParaRPr lang="en-US"/>
        </a:p>
      </dgm:t>
    </dgm:pt>
    <dgm:pt modelId="{61E3DFC8-ABA8-DB43-9117-4A196D12BEEE}" type="sibTrans" cxnId="{F75D4178-78B4-2A42-98BF-E3B642073951}">
      <dgm:prSet/>
      <dgm:spPr/>
      <dgm:t>
        <a:bodyPr/>
        <a:lstStyle/>
        <a:p>
          <a:endParaRPr lang="en-US"/>
        </a:p>
      </dgm:t>
    </dgm:pt>
    <dgm:pt modelId="{23B8D534-1FF4-C140-B2AA-E087BD77276F}">
      <dgm:prSet/>
      <dgm:spPr/>
      <dgm:t>
        <a:bodyPr/>
        <a:lstStyle/>
        <a:p>
          <a:r>
            <a:rPr lang="en-US" dirty="0"/>
            <a:t>Poor ISAC-level (automated) sharing</a:t>
          </a:r>
        </a:p>
      </dgm:t>
    </dgm:pt>
    <dgm:pt modelId="{FF18F8FE-DA3D-314C-BE36-1607F472CEAB}" type="parTrans" cxnId="{23BD39AE-E744-0842-BFC4-3752B410EFDB}">
      <dgm:prSet/>
      <dgm:spPr/>
      <dgm:t>
        <a:bodyPr/>
        <a:lstStyle/>
        <a:p>
          <a:endParaRPr lang="en-US"/>
        </a:p>
      </dgm:t>
    </dgm:pt>
    <dgm:pt modelId="{E7212912-A257-B846-80E9-19E35CA3BBFF}" type="sibTrans" cxnId="{23BD39AE-E744-0842-BFC4-3752B410EFDB}">
      <dgm:prSet/>
      <dgm:spPr/>
      <dgm:t>
        <a:bodyPr/>
        <a:lstStyle/>
        <a:p>
          <a:endParaRPr lang="en-US"/>
        </a:p>
      </dgm:t>
    </dgm:pt>
    <dgm:pt modelId="{22798919-A5AA-8B4A-8048-51CDDCE3ED5F}">
      <dgm:prSet/>
      <dgm:spPr/>
      <dgm:t>
        <a:bodyPr/>
        <a:lstStyle/>
        <a:p>
          <a:r>
            <a:rPr lang="en-US" dirty="0"/>
            <a:t>2014 Anecdata: 0.04% member contributed</a:t>
          </a:r>
        </a:p>
      </dgm:t>
    </dgm:pt>
    <dgm:pt modelId="{C2AD250D-CFC7-724A-B7E8-1FBD1E2A657F}" type="parTrans" cxnId="{A06AA06A-AB92-9541-9BA1-11102B87741C}">
      <dgm:prSet/>
      <dgm:spPr/>
      <dgm:t>
        <a:bodyPr/>
        <a:lstStyle/>
        <a:p>
          <a:endParaRPr lang="en-US"/>
        </a:p>
      </dgm:t>
    </dgm:pt>
    <dgm:pt modelId="{F4CD9FE0-5697-6F4C-B282-DC3413005285}" type="sibTrans" cxnId="{A06AA06A-AB92-9541-9BA1-11102B87741C}">
      <dgm:prSet/>
      <dgm:spPr/>
      <dgm:t>
        <a:bodyPr/>
        <a:lstStyle/>
        <a:p>
          <a:endParaRPr lang="en-US"/>
        </a:p>
      </dgm:t>
    </dgm:pt>
    <dgm:pt modelId="{705F14E6-53F4-EC49-8B3B-4A8EF648803A}" type="pres">
      <dgm:prSet presAssocID="{165BED24-B44B-894C-BEED-A574BFC22A7F}" presName="Name0" presStyleCnt="0">
        <dgm:presLayoutVars>
          <dgm:dir/>
          <dgm:resizeHandles val="exact"/>
        </dgm:presLayoutVars>
      </dgm:prSet>
      <dgm:spPr/>
    </dgm:pt>
    <dgm:pt modelId="{75F28BCC-57FF-0342-8B1E-7712DA90AE33}" type="pres">
      <dgm:prSet presAssocID="{62726F72-A78D-D245-9752-6B8F0A5CC09E}" presName="parAndChTx" presStyleLbl="node1" presStyleIdx="0" presStyleCnt="3">
        <dgm:presLayoutVars>
          <dgm:bulletEnabled val="1"/>
        </dgm:presLayoutVars>
      </dgm:prSet>
      <dgm:spPr/>
    </dgm:pt>
    <dgm:pt modelId="{96DC1DDA-BFB2-7340-B54D-115E1EDCA78E}" type="pres">
      <dgm:prSet presAssocID="{6AD76339-EFB0-5244-8D11-344914CD5855}" presName="parAndChSpace" presStyleCnt="0"/>
      <dgm:spPr/>
    </dgm:pt>
    <dgm:pt modelId="{DF3FE33F-FCD8-7D40-97F9-70EBC11E2A25}" type="pres">
      <dgm:prSet presAssocID="{C136FEE9-B1B4-324E-8B48-7D6EABA776B4}" presName="parAndChTx" presStyleLbl="node1" presStyleIdx="1" presStyleCnt="3">
        <dgm:presLayoutVars>
          <dgm:bulletEnabled val="1"/>
        </dgm:presLayoutVars>
      </dgm:prSet>
      <dgm:spPr/>
    </dgm:pt>
    <dgm:pt modelId="{7B84EC2B-6538-1D4F-BE14-AC0141069549}" type="pres">
      <dgm:prSet presAssocID="{DD4EDF7E-F850-8A49-AAD5-BA93960F8BBA}" presName="parAndChSpace" presStyleCnt="0"/>
      <dgm:spPr/>
    </dgm:pt>
    <dgm:pt modelId="{C561D269-CB0A-2B4B-8B80-FF63102EB885}" type="pres">
      <dgm:prSet presAssocID="{23B8D534-1FF4-C140-B2AA-E087BD77276F}" presName="parAndChTx" presStyleLbl="node1" presStyleIdx="2" presStyleCnt="3">
        <dgm:presLayoutVars>
          <dgm:bulletEnabled val="1"/>
        </dgm:presLayoutVars>
      </dgm:prSet>
      <dgm:spPr/>
    </dgm:pt>
  </dgm:ptLst>
  <dgm:cxnLst>
    <dgm:cxn modelId="{BE716C0A-E83D-5447-9FE1-503C39746BAD}" srcId="{165BED24-B44B-894C-BEED-A574BFC22A7F}" destId="{C136FEE9-B1B4-324E-8B48-7D6EABA776B4}" srcOrd="1" destOrd="0" parTransId="{6A4F59C2-B36F-1F4C-B2B6-8D70766403B6}" sibTransId="{DD4EDF7E-F850-8A49-AAD5-BA93960F8BBA}"/>
    <dgm:cxn modelId="{9D908E2B-0C00-E542-B068-B4EACBDB5F1C}" type="presOf" srcId="{62726F72-A78D-D245-9752-6B8F0A5CC09E}" destId="{75F28BCC-57FF-0342-8B1E-7712DA90AE33}" srcOrd="0" destOrd="0" presId="urn:microsoft.com/office/officeart/2005/8/layout/hChevron3"/>
    <dgm:cxn modelId="{F518D63A-4F0D-7D44-9CF5-7FB9EE90875E}" srcId="{62726F72-A78D-D245-9752-6B8F0A5CC09E}" destId="{FD1F2555-ED10-BC4A-88FF-D06A7FFE7BCA}" srcOrd="0" destOrd="0" parTransId="{EE9318FA-7F07-D74E-9E0E-D6244BB1B06F}" sibTransId="{8AA4CFB9-F30B-7B42-86EB-256BA074E68C}"/>
    <dgm:cxn modelId="{7E36CC55-F05F-8D46-AEBC-377AA698C576}" srcId="{165BED24-B44B-894C-BEED-A574BFC22A7F}" destId="{62726F72-A78D-D245-9752-6B8F0A5CC09E}" srcOrd="0" destOrd="0" parTransId="{53F528AE-A899-CF4E-8FFB-B8FBA3A49622}" sibTransId="{6AD76339-EFB0-5244-8D11-344914CD5855}"/>
    <dgm:cxn modelId="{A06AA06A-AB92-9541-9BA1-11102B87741C}" srcId="{23B8D534-1FF4-C140-B2AA-E087BD77276F}" destId="{22798919-A5AA-8B4A-8048-51CDDCE3ED5F}" srcOrd="0" destOrd="0" parTransId="{C2AD250D-CFC7-724A-B7E8-1FBD1E2A657F}" sibTransId="{F4CD9FE0-5697-6F4C-B282-DC3413005285}"/>
    <dgm:cxn modelId="{30B84E6F-35B7-524E-9840-0785B9A2DC12}" type="presOf" srcId="{22798919-A5AA-8B4A-8048-51CDDCE3ED5F}" destId="{C561D269-CB0A-2B4B-8B80-FF63102EB885}" srcOrd="0" destOrd="1" presId="urn:microsoft.com/office/officeart/2005/8/layout/hChevron3"/>
    <dgm:cxn modelId="{F75D4178-78B4-2A42-98BF-E3B642073951}" srcId="{C136FEE9-B1B4-324E-8B48-7D6EABA776B4}" destId="{BD1831F1-D63A-7347-BEE9-5CEB60CEBC4D}" srcOrd="0" destOrd="0" parTransId="{384BF273-6682-894A-AC9F-7A56C3825D7A}" sibTransId="{61E3DFC8-ABA8-DB43-9117-4A196D12BEEE}"/>
    <dgm:cxn modelId="{23BD39AE-E744-0842-BFC4-3752B410EFDB}" srcId="{165BED24-B44B-894C-BEED-A574BFC22A7F}" destId="{23B8D534-1FF4-C140-B2AA-E087BD77276F}" srcOrd="2" destOrd="0" parTransId="{FF18F8FE-DA3D-314C-BE36-1607F472CEAB}" sibTransId="{E7212912-A257-B846-80E9-19E35CA3BBFF}"/>
    <dgm:cxn modelId="{DC2B05D0-B6DC-5E4F-BE58-347E24753E72}" type="presOf" srcId="{FD1F2555-ED10-BC4A-88FF-D06A7FFE7BCA}" destId="{75F28BCC-57FF-0342-8B1E-7712DA90AE33}" srcOrd="0" destOrd="1" presId="urn:microsoft.com/office/officeart/2005/8/layout/hChevron3"/>
    <dgm:cxn modelId="{3D3F1AD2-F55A-6347-AE71-D69C666CAE79}" type="presOf" srcId="{C136FEE9-B1B4-324E-8B48-7D6EABA776B4}" destId="{DF3FE33F-FCD8-7D40-97F9-70EBC11E2A25}" srcOrd="0" destOrd="0" presId="urn:microsoft.com/office/officeart/2005/8/layout/hChevron3"/>
    <dgm:cxn modelId="{A66A4CD2-C252-C649-8939-A4A47DB4F237}" type="presOf" srcId="{23B8D534-1FF4-C140-B2AA-E087BD77276F}" destId="{C561D269-CB0A-2B4B-8B80-FF63102EB885}" srcOrd="0" destOrd="0" presId="urn:microsoft.com/office/officeart/2005/8/layout/hChevron3"/>
    <dgm:cxn modelId="{889BFAD9-BD3C-E643-86F5-9EA337BE3D6D}" type="presOf" srcId="{BD1831F1-D63A-7347-BEE9-5CEB60CEBC4D}" destId="{DF3FE33F-FCD8-7D40-97F9-70EBC11E2A25}" srcOrd="0" destOrd="1" presId="urn:microsoft.com/office/officeart/2005/8/layout/hChevron3"/>
    <dgm:cxn modelId="{92A8B6E5-E48C-7949-80C3-CD8F863C7CD2}" type="presOf" srcId="{165BED24-B44B-894C-BEED-A574BFC22A7F}" destId="{705F14E6-53F4-EC49-8B3B-4A8EF648803A}" srcOrd="0" destOrd="0" presId="urn:microsoft.com/office/officeart/2005/8/layout/hChevron3"/>
    <dgm:cxn modelId="{D4BD5D59-03A7-DF44-A427-BF1239F70CDF}" type="presParOf" srcId="{705F14E6-53F4-EC49-8B3B-4A8EF648803A}" destId="{75F28BCC-57FF-0342-8B1E-7712DA90AE33}" srcOrd="0" destOrd="0" presId="urn:microsoft.com/office/officeart/2005/8/layout/hChevron3"/>
    <dgm:cxn modelId="{9896F6B6-6537-3440-8CD7-F7AF60258BF4}" type="presParOf" srcId="{705F14E6-53F4-EC49-8B3B-4A8EF648803A}" destId="{96DC1DDA-BFB2-7340-B54D-115E1EDCA78E}" srcOrd="1" destOrd="0" presId="urn:microsoft.com/office/officeart/2005/8/layout/hChevron3"/>
    <dgm:cxn modelId="{06E1B216-922C-A44E-8786-1CA2DFCD8022}" type="presParOf" srcId="{705F14E6-53F4-EC49-8B3B-4A8EF648803A}" destId="{DF3FE33F-FCD8-7D40-97F9-70EBC11E2A25}" srcOrd="2" destOrd="0" presId="urn:microsoft.com/office/officeart/2005/8/layout/hChevron3"/>
    <dgm:cxn modelId="{ED93E277-38E3-4C4E-B8CE-C91B292A71EC}" type="presParOf" srcId="{705F14E6-53F4-EC49-8B3B-4A8EF648803A}" destId="{7B84EC2B-6538-1D4F-BE14-AC0141069549}" srcOrd="3" destOrd="0" presId="urn:microsoft.com/office/officeart/2005/8/layout/hChevron3"/>
    <dgm:cxn modelId="{CBB4F2C8-9E6B-D645-A9F4-72394387B0D0}" type="presParOf" srcId="{705F14E6-53F4-EC49-8B3B-4A8EF648803A}" destId="{C561D269-CB0A-2B4B-8B80-FF63102EB88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76C901-EC52-6041-9436-1F7C098847D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3E0BA0C-0954-7945-9ABD-A601DE03FBA9}">
      <dgm:prSet phldrT="[Text]"/>
      <dgm:spPr/>
      <dgm:t>
        <a:bodyPr/>
        <a:lstStyle/>
        <a:p>
          <a:r>
            <a:rPr lang="en-US"/>
            <a:t>Collect</a:t>
          </a:r>
        </a:p>
      </dgm:t>
    </dgm:pt>
    <dgm:pt modelId="{40B40888-2307-F64D-B851-D06B0F3F3842}" type="parTrans" cxnId="{DA9288A0-00F2-0F40-A9CB-8BDA05DE64E1}">
      <dgm:prSet/>
      <dgm:spPr/>
      <dgm:t>
        <a:bodyPr/>
        <a:lstStyle/>
        <a:p>
          <a:endParaRPr lang="en-US"/>
        </a:p>
      </dgm:t>
    </dgm:pt>
    <dgm:pt modelId="{6BAD2060-24FB-0042-8E72-693596E92F26}" type="sibTrans" cxnId="{DA9288A0-00F2-0F40-A9CB-8BDA05DE64E1}">
      <dgm:prSet/>
      <dgm:spPr/>
      <dgm:t>
        <a:bodyPr/>
        <a:lstStyle/>
        <a:p>
          <a:endParaRPr lang="en-US"/>
        </a:p>
      </dgm:t>
    </dgm:pt>
    <dgm:pt modelId="{4EBE0AB1-55F4-BD4B-97AB-12EADA504EDA}">
      <dgm:prSet phldrT="[Text]"/>
      <dgm:spPr/>
      <dgm:t>
        <a:bodyPr/>
        <a:lstStyle/>
        <a:p>
          <a:r>
            <a:rPr lang="en-US"/>
            <a:t>Action</a:t>
          </a:r>
        </a:p>
      </dgm:t>
    </dgm:pt>
    <dgm:pt modelId="{510F5CE1-BD78-8C46-A378-2B91EFDE24DC}" type="parTrans" cxnId="{A3361156-0AAA-5D48-A915-F9B3826080D8}">
      <dgm:prSet/>
      <dgm:spPr/>
      <dgm:t>
        <a:bodyPr/>
        <a:lstStyle/>
        <a:p>
          <a:endParaRPr lang="en-US"/>
        </a:p>
      </dgm:t>
    </dgm:pt>
    <dgm:pt modelId="{98722B55-DC37-6044-99A1-34513C628CA1}" type="sibTrans" cxnId="{A3361156-0AAA-5D48-A915-F9B3826080D8}">
      <dgm:prSet/>
      <dgm:spPr/>
      <dgm:t>
        <a:bodyPr/>
        <a:lstStyle/>
        <a:p>
          <a:endParaRPr lang="en-US"/>
        </a:p>
      </dgm:t>
    </dgm:pt>
    <dgm:pt modelId="{911143EF-48D6-094F-A2B8-9D9EE7EC4921}">
      <dgm:prSet phldrT="[Text]"/>
      <dgm:spPr/>
      <dgm:t>
        <a:bodyPr/>
        <a:lstStyle/>
        <a:p>
          <a:r>
            <a:rPr lang="en-US"/>
            <a:t>Share</a:t>
          </a:r>
        </a:p>
      </dgm:t>
    </dgm:pt>
    <dgm:pt modelId="{F245759E-3DF1-FA4E-94EC-D0253780DCFC}" type="parTrans" cxnId="{C29EBD94-C604-6A41-9BC0-45D8B52CA957}">
      <dgm:prSet/>
      <dgm:spPr/>
      <dgm:t>
        <a:bodyPr/>
        <a:lstStyle/>
        <a:p>
          <a:endParaRPr lang="en-US"/>
        </a:p>
      </dgm:t>
    </dgm:pt>
    <dgm:pt modelId="{4376EBEB-FE96-474E-B8AE-E4AA8DC66938}" type="sibTrans" cxnId="{C29EBD94-C604-6A41-9BC0-45D8B52CA957}">
      <dgm:prSet/>
      <dgm:spPr/>
      <dgm:t>
        <a:bodyPr/>
        <a:lstStyle/>
        <a:p>
          <a:endParaRPr lang="en-US"/>
        </a:p>
      </dgm:t>
    </dgm:pt>
    <dgm:pt modelId="{220280DB-9819-B143-82E7-DADD2554D74A}" type="pres">
      <dgm:prSet presAssocID="{1276C901-EC52-6041-9436-1F7C098847DE}" presName="Name0" presStyleCnt="0">
        <dgm:presLayoutVars>
          <dgm:chMax/>
          <dgm:chPref/>
          <dgm:dir/>
          <dgm:animLvl val="lvl"/>
        </dgm:presLayoutVars>
      </dgm:prSet>
      <dgm:spPr/>
    </dgm:pt>
    <dgm:pt modelId="{7E9545FB-648D-7B4F-89FE-2A5510C0374C}" type="pres">
      <dgm:prSet presAssocID="{33E0BA0C-0954-7945-9ABD-A601DE03FBA9}" presName="composite" presStyleCnt="0"/>
      <dgm:spPr/>
    </dgm:pt>
    <dgm:pt modelId="{1EE90AD2-C347-EB43-9AC9-325157A4B197}" type="pres">
      <dgm:prSet presAssocID="{33E0BA0C-0954-7945-9ABD-A601DE03FBA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F2ACF70D-DA9A-5446-9EDB-3F1CD115E72B}" type="pres">
      <dgm:prSet presAssocID="{33E0BA0C-0954-7945-9ABD-A601DE03FBA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7841E19-7858-5A4B-BBE7-9849D1AC2B5E}" type="pres">
      <dgm:prSet presAssocID="{33E0BA0C-0954-7945-9ABD-A601DE03FBA9}" presName="BalanceSpacing" presStyleCnt="0"/>
      <dgm:spPr/>
    </dgm:pt>
    <dgm:pt modelId="{494A8469-3F05-2749-8FAE-B47A5FB5F58B}" type="pres">
      <dgm:prSet presAssocID="{33E0BA0C-0954-7945-9ABD-A601DE03FBA9}" presName="BalanceSpacing1" presStyleCnt="0"/>
      <dgm:spPr/>
    </dgm:pt>
    <dgm:pt modelId="{881057D9-B98A-AB45-BB74-589BF044F376}" type="pres">
      <dgm:prSet presAssocID="{6BAD2060-24FB-0042-8E72-693596E92F26}" presName="Accent1Text" presStyleLbl="node1" presStyleIdx="1" presStyleCnt="6"/>
      <dgm:spPr/>
    </dgm:pt>
    <dgm:pt modelId="{6A1EFAEF-0336-A649-9C95-80F021E6EA1C}" type="pres">
      <dgm:prSet presAssocID="{6BAD2060-24FB-0042-8E72-693596E92F26}" presName="spaceBetweenRectangles" presStyleCnt="0"/>
      <dgm:spPr/>
    </dgm:pt>
    <dgm:pt modelId="{30D09F65-1929-744D-B1D8-EECB50B29352}" type="pres">
      <dgm:prSet presAssocID="{4EBE0AB1-55F4-BD4B-97AB-12EADA504EDA}" presName="composite" presStyleCnt="0"/>
      <dgm:spPr/>
    </dgm:pt>
    <dgm:pt modelId="{6872920A-C7E1-874F-83B0-C87F32284732}" type="pres">
      <dgm:prSet presAssocID="{4EBE0AB1-55F4-BD4B-97AB-12EADA504ED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A74CC5AE-E495-F643-B153-497ED5BA7FEC}" type="pres">
      <dgm:prSet presAssocID="{4EBE0AB1-55F4-BD4B-97AB-12EADA504ED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BF38888-88E3-FC4D-8744-AFA88723402C}" type="pres">
      <dgm:prSet presAssocID="{4EBE0AB1-55F4-BD4B-97AB-12EADA504EDA}" presName="BalanceSpacing" presStyleCnt="0"/>
      <dgm:spPr/>
    </dgm:pt>
    <dgm:pt modelId="{94A5E7F3-69F8-3540-9C12-09FE59F2E14D}" type="pres">
      <dgm:prSet presAssocID="{4EBE0AB1-55F4-BD4B-97AB-12EADA504EDA}" presName="BalanceSpacing1" presStyleCnt="0"/>
      <dgm:spPr/>
    </dgm:pt>
    <dgm:pt modelId="{F86F8DFC-78E8-FF4D-8365-E2739EEC9887}" type="pres">
      <dgm:prSet presAssocID="{98722B55-DC37-6044-99A1-34513C628CA1}" presName="Accent1Text" presStyleLbl="node1" presStyleIdx="3" presStyleCnt="6"/>
      <dgm:spPr/>
    </dgm:pt>
    <dgm:pt modelId="{AC0AEC94-12F3-2F46-AE27-5A10E21514AD}" type="pres">
      <dgm:prSet presAssocID="{98722B55-DC37-6044-99A1-34513C628CA1}" presName="spaceBetweenRectangles" presStyleCnt="0"/>
      <dgm:spPr/>
    </dgm:pt>
    <dgm:pt modelId="{87AFF753-45A6-E041-9691-3E3B2CFC5ECA}" type="pres">
      <dgm:prSet presAssocID="{911143EF-48D6-094F-A2B8-9D9EE7EC4921}" presName="composite" presStyleCnt="0"/>
      <dgm:spPr/>
    </dgm:pt>
    <dgm:pt modelId="{A30080D3-BAAD-024C-B32F-A02D878ACD93}" type="pres">
      <dgm:prSet presAssocID="{911143EF-48D6-094F-A2B8-9D9EE7EC492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FBAF64E-6624-5041-8D40-B84FDF8B3D9C}" type="pres">
      <dgm:prSet presAssocID="{911143EF-48D6-094F-A2B8-9D9EE7EC492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08E6D87-31D1-0E4F-AEAB-EFA80EFF229D}" type="pres">
      <dgm:prSet presAssocID="{911143EF-48D6-094F-A2B8-9D9EE7EC4921}" presName="BalanceSpacing" presStyleCnt="0"/>
      <dgm:spPr/>
    </dgm:pt>
    <dgm:pt modelId="{8CC13A91-1569-434E-BF60-F152BA230299}" type="pres">
      <dgm:prSet presAssocID="{911143EF-48D6-094F-A2B8-9D9EE7EC4921}" presName="BalanceSpacing1" presStyleCnt="0"/>
      <dgm:spPr/>
    </dgm:pt>
    <dgm:pt modelId="{D6E24250-2F58-F942-97DF-C10E4EAAEB72}" type="pres">
      <dgm:prSet presAssocID="{4376EBEB-FE96-474E-B8AE-E4AA8DC66938}" presName="Accent1Text" presStyleLbl="node1" presStyleIdx="5" presStyleCnt="6"/>
      <dgm:spPr/>
    </dgm:pt>
  </dgm:ptLst>
  <dgm:cxnLst>
    <dgm:cxn modelId="{02EB8C06-A5E3-1243-A504-98635216CBE8}" type="presOf" srcId="{4376EBEB-FE96-474E-B8AE-E4AA8DC66938}" destId="{D6E24250-2F58-F942-97DF-C10E4EAAEB72}" srcOrd="0" destOrd="0" presId="urn:microsoft.com/office/officeart/2008/layout/AlternatingHexagons"/>
    <dgm:cxn modelId="{AEEDDC09-029A-1B49-AB20-98212D3AA648}" type="presOf" srcId="{98722B55-DC37-6044-99A1-34513C628CA1}" destId="{F86F8DFC-78E8-FF4D-8365-E2739EEC9887}" srcOrd="0" destOrd="0" presId="urn:microsoft.com/office/officeart/2008/layout/AlternatingHexagons"/>
    <dgm:cxn modelId="{05B7A03E-038A-4B45-9E5C-C245746A425B}" type="presOf" srcId="{6BAD2060-24FB-0042-8E72-693596E92F26}" destId="{881057D9-B98A-AB45-BB74-589BF044F376}" srcOrd="0" destOrd="0" presId="urn:microsoft.com/office/officeart/2008/layout/AlternatingHexagons"/>
    <dgm:cxn modelId="{FE87F944-CC37-0947-A008-17A213D1DE62}" type="presOf" srcId="{1276C901-EC52-6041-9436-1F7C098847DE}" destId="{220280DB-9819-B143-82E7-DADD2554D74A}" srcOrd="0" destOrd="0" presId="urn:microsoft.com/office/officeart/2008/layout/AlternatingHexagons"/>
    <dgm:cxn modelId="{A3361156-0AAA-5D48-A915-F9B3826080D8}" srcId="{1276C901-EC52-6041-9436-1F7C098847DE}" destId="{4EBE0AB1-55F4-BD4B-97AB-12EADA504EDA}" srcOrd="1" destOrd="0" parTransId="{510F5CE1-BD78-8C46-A378-2B91EFDE24DC}" sibTransId="{98722B55-DC37-6044-99A1-34513C628CA1}"/>
    <dgm:cxn modelId="{0D03A466-C17B-0D41-9218-7A0D11E589C4}" type="presOf" srcId="{4EBE0AB1-55F4-BD4B-97AB-12EADA504EDA}" destId="{6872920A-C7E1-874F-83B0-C87F32284732}" srcOrd="0" destOrd="0" presId="urn:microsoft.com/office/officeart/2008/layout/AlternatingHexagons"/>
    <dgm:cxn modelId="{C29EBD94-C604-6A41-9BC0-45D8B52CA957}" srcId="{1276C901-EC52-6041-9436-1F7C098847DE}" destId="{911143EF-48D6-094F-A2B8-9D9EE7EC4921}" srcOrd="2" destOrd="0" parTransId="{F245759E-3DF1-FA4E-94EC-D0253780DCFC}" sibTransId="{4376EBEB-FE96-474E-B8AE-E4AA8DC66938}"/>
    <dgm:cxn modelId="{DA9288A0-00F2-0F40-A9CB-8BDA05DE64E1}" srcId="{1276C901-EC52-6041-9436-1F7C098847DE}" destId="{33E0BA0C-0954-7945-9ABD-A601DE03FBA9}" srcOrd="0" destOrd="0" parTransId="{40B40888-2307-F64D-B851-D06B0F3F3842}" sibTransId="{6BAD2060-24FB-0042-8E72-693596E92F26}"/>
    <dgm:cxn modelId="{BA6DC0D3-149D-8540-87A6-6228A85B33B1}" type="presOf" srcId="{911143EF-48D6-094F-A2B8-9D9EE7EC4921}" destId="{A30080D3-BAAD-024C-B32F-A02D878ACD93}" srcOrd="0" destOrd="0" presId="urn:microsoft.com/office/officeart/2008/layout/AlternatingHexagons"/>
    <dgm:cxn modelId="{8EFB4BD8-757D-134E-BC17-61E3B7ACC42A}" type="presOf" srcId="{33E0BA0C-0954-7945-9ABD-A601DE03FBA9}" destId="{1EE90AD2-C347-EB43-9AC9-325157A4B197}" srcOrd="0" destOrd="0" presId="urn:microsoft.com/office/officeart/2008/layout/AlternatingHexagons"/>
    <dgm:cxn modelId="{A68CB127-2432-D047-9200-6A260FDB7397}" type="presParOf" srcId="{220280DB-9819-B143-82E7-DADD2554D74A}" destId="{7E9545FB-648D-7B4F-89FE-2A5510C0374C}" srcOrd="0" destOrd="0" presId="urn:microsoft.com/office/officeart/2008/layout/AlternatingHexagons"/>
    <dgm:cxn modelId="{D3668D6A-57FB-9341-9562-324F25D68B01}" type="presParOf" srcId="{7E9545FB-648D-7B4F-89FE-2A5510C0374C}" destId="{1EE90AD2-C347-EB43-9AC9-325157A4B197}" srcOrd="0" destOrd="0" presId="urn:microsoft.com/office/officeart/2008/layout/AlternatingHexagons"/>
    <dgm:cxn modelId="{289A9129-7B4D-394C-B5DB-7984759FFD48}" type="presParOf" srcId="{7E9545FB-648D-7B4F-89FE-2A5510C0374C}" destId="{F2ACF70D-DA9A-5446-9EDB-3F1CD115E72B}" srcOrd="1" destOrd="0" presId="urn:microsoft.com/office/officeart/2008/layout/AlternatingHexagons"/>
    <dgm:cxn modelId="{A55F1045-7D3E-DA4E-A4F2-63254FC95E40}" type="presParOf" srcId="{7E9545FB-648D-7B4F-89FE-2A5510C0374C}" destId="{27841E19-7858-5A4B-BBE7-9849D1AC2B5E}" srcOrd="2" destOrd="0" presId="urn:microsoft.com/office/officeart/2008/layout/AlternatingHexagons"/>
    <dgm:cxn modelId="{5F189ECB-4732-B248-96B7-7F0FD69DF3B0}" type="presParOf" srcId="{7E9545FB-648D-7B4F-89FE-2A5510C0374C}" destId="{494A8469-3F05-2749-8FAE-B47A5FB5F58B}" srcOrd="3" destOrd="0" presId="urn:microsoft.com/office/officeart/2008/layout/AlternatingHexagons"/>
    <dgm:cxn modelId="{07AF5CF5-63D9-F54B-AE63-6A50EE7EE7A8}" type="presParOf" srcId="{7E9545FB-648D-7B4F-89FE-2A5510C0374C}" destId="{881057D9-B98A-AB45-BB74-589BF044F376}" srcOrd="4" destOrd="0" presId="urn:microsoft.com/office/officeart/2008/layout/AlternatingHexagons"/>
    <dgm:cxn modelId="{EC5E6B57-47EA-0B42-9C34-AA5F21CD9C48}" type="presParOf" srcId="{220280DB-9819-B143-82E7-DADD2554D74A}" destId="{6A1EFAEF-0336-A649-9C95-80F021E6EA1C}" srcOrd="1" destOrd="0" presId="urn:microsoft.com/office/officeart/2008/layout/AlternatingHexagons"/>
    <dgm:cxn modelId="{4E38F967-217D-F14E-986F-D96CA64CAC4F}" type="presParOf" srcId="{220280DB-9819-B143-82E7-DADD2554D74A}" destId="{30D09F65-1929-744D-B1D8-EECB50B29352}" srcOrd="2" destOrd="0" presId="urn:microsoft.com/office/officeart/2008/layout/AlternatingHexagons"/>
    <dgm:cxn modelId="{664EC884-76B5-4A46-8387-9490FDEB7F90}" type="presParOf" srcId="{30D09F65-1929-744D-B1D8-EECB50B29352}" destId="{6872920A-C7E1-874F-83B0-C87F32284732}" srcOrd="0" destOrd="0" presId="urn:microsoft.com/office/officeart/2008/layout/AlternatingHexagons"/>
    <dgm:cxn modelId="{9099C5DA-EF61-0243-BF77-F09E63409F23}" type="presParOf" srcId="{30D09F65-1929-744D-B1D8-EECB50B29352}" destId="{A74CC5AE-E495-F643-B153-497ED5BA7FEC}" srcOrd="1" destOrd="0" presId="urn:microsoft.com/office/officeart/2008/layout/AlternatingHexagons"/>
    <dgm:cxn modelId="{ED88633B-45A6-034F-A8A5-375C63A86B4E}" type="presParOf" srcId="{30D09F65-1929-744D-B1D8-EECB50B29352}" destId="{DBF38888-88E3-FC4D-8744-AFA88723402C}" srcOrd="2" destOrd="0" presId="urn:microsoft.com/office/officeart/2008/layout/AlternatingHexagons"/>
    <dgm:cxn modelId="{CACFA06E-3D84-B942-A205-61660F00BFD4}" type="presParOf" srcId="{30D09F65-1929-744D-B1D8-EECB50B29352}" destId="{94A5E7F3-69F8-3540-9C12-09FE59F2E14D}" srcOrd="3" destOrd="0" presId="urn:microsoft.com/office/officeart/2008/layout/AlternatingHexagons"/>
    <dgm:cxn modelId="{ED8C6C0C-FEFD-1741-AD1D-C752C72967C9}" type="presParOf" srcId="{30D09F65-1929-744D-B1D8-EECB50B29352}" destId="{F86F8DFC-78E8-FF4D-8365-E2739EEC9887}" srcOrd="4" destOrd="0" presId="urn:microsoft.com/office/officeart/2008/layout/AlternatingHexagons"/>
    <dgm:cxn modelId="{3371055F-AABC-FE49-BAD8-68C5F0CC5EE9}" type="presParOf" srcId="{220280DB-9819-B143-82E7-DADD2554D74A}" destId="{AC0AEC94-12F3-2F46-AE27-5A10E21514AD}" srcOrd="3" destOrd="0" presId="urn:microsoft.com/office/officeart/2008/layout/AlternatingHexagons"/>
    <dgm:cxn modelId="{0A0D87A6-F16B-754F-89DC-DD477DCE0B19}" type="presParOf" srcId="{220280DB-9819-B143-82E7-DADD2554D74A}" destId="{87AFF753-45A6-E041-9691-3E3B2CFC5ECA}" srcOrd="4" destOrd="0" presId="urn:microsoft.com/office/officeart/2008/layout/AlternatingHexagons"/>
    <dgm:cxn modelId="{2FE252B0-D7A8-7849-9B48-6360A8364F17}" type="presParOf" srcId="{87AFF753-45A6-E041-9691-3E3B2CFC5ECA}" destId="{A30080D3-BAAD-024C-B32F-A02D878ACD93}" srcOrd="0" destOrd="0" presId="urn:microsoft.com/office/officeart/2008/layout/AlternatingHexagons"/>
    <dgm:cxn modelId="{731D7A0B-09B7-E243-B7C6-82CC9D041749}" type="presParOf" srcId="{87AFF753-45A6-E041-9691-3E3B2CFC5ECA}" destId="{FFBAF64E-6624-5041-8D40-B84FDF8B3D9C}" srcOrd="1" destOrd="0" presId="urn:microsoft.com/office/officeart/2008/layout/AlternatingHexagons"/>
    <dgm:cxn modelId="{8492A033-5629-E141-BEED-EB1FA69EA681}" type="presParOf" srcId="{87AFF753-45A6-E041-9691-3E3B2CFC5ECA}" destId="{C08E6D87-31D1-0E4F-AEAB-EFA80EFF229D}" srcOrd="2" destOrd="0" presId="urn:microsoft.com/office/officeart/2008/layout/AlternatingHexagons"/>
    <dgm:cxn modelId="{831DD915-EB26-C440-8A35-EB93D818CC8C}" type="presParOf" srcId="{87AFF753-45A6-E041-9691-3E3B2CFC5ECA}" destId="{8CC13A91-1569-434E-BF60-F152BA230299}" srcOrd="3" destOrd="0" presId="urn:microsoft.com/office/officeart/2008/layout/AlternatingHexagons"/>
    <dgm:cxn modelId="{983AB045-2B17-0D48-84D0-13F52CA2F3FA}" type="presParOf" srcId="{87AFF753-45A6-E041-9691-3E3B2CFC5ECA}" destId="{D6E24250-2F58-F942-97DF-C10E4EAAEB7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EC5721-AE56-AF4D-8202-2F75713ACCE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376B8E-E642-064A-B76A-B5185F17ADF9}">
      <dgm:prSet/>
      <dgm:spPr/>
      <dgm:t>
        <a:bodyPr/>
        <a:lstStyle/>
        <a:p>
          <a:r>
            <a:rPr lang="en-US" dirty="0"/>
            <a:t>Monitoring</a:t>
          </a:r>
        </a:p>
      </dgm:t>
    </dgm:pt>
    <dgm:pt modelId="{7DEE2B77-9B03-C44B-A269-1C30FDD1D214}" type="parTrans" cxnId="{0E49E785-8B6C-2B41-AF07-1A2B8356831C}">
      <dgm:prSet/>
      <dgm:spPr/>
      <dgm:t>
        <a:bodyPr/>
        <a:lstStyle/>
        <a:p>
          <a:endParaRPr lang="en-US"/>
        </a:p>
      </dgm:t>
    </dgm:pt>
    <dgm:pt modelId="{A441FD01-4B18-1A40-8FCD-ADD8467E7FE8}" type="sibTrans" cxnId="{0E49E785-8B6C-2B41-AF07-1A2B8356831C}">
      <dgm:prSet/>
      <dgm:spPr/>
      <dgm:t>
        <a:bodyPr/>
        <a:lstStyle/>
        <a:p>
          <a:endParaRPr lang="en-US"/>
        </a:p>
      </dgm:t>
    </dgm:pt>
    <dgm:pt modelId="{33329357-2998-E144-86BA-9DCE2343C89C}">
      <dgm:prSet/>
      <dgm:spPr/>
      <dgm:t>
        <a:bodyPr/>
        <a:lstStyle/>
        <a:p>
          <a:r>
            <a:rPr lang="en-US" dirty="0"/>
            <a:t>Deployment is pull, not push</a:t>
          </a:r>
        </a:p>
      </dgm:t>
    </dgm:pt>
    <dgm:pt modelId="{F9FB536B-E50B-C844-8C64-512DE328CB2A}" type="parTrans" cxnId="{77592D6F-253C-504B-B077-7774D450B17E}">
      <dgm:prSet/>
      <dgm:spPr/>
      <dgm:t>
        <a:bodyPr/>
        <a:lstStyle/>
        <a:p>
          <a:endParaRPr lang="en-US"/>
        </a:p>
      </dgm:t>
    </dgm:pt>
    <dgm:pt modelId="{868B8F3A-AC6E-564A-B1D2-9CE232554D69}" type="sibTrans" cxnId="{77592D6F-253C-504B-B077-7774D450B17E}">
      <dgm:prSet/>
      <dgm:spPr/>
      <dgm:t>
        <a:bodyPr/>
        <a:lstStyle/>
        <a:p>
          <a:endParaRPr lang="en-US"/>
        </a:p>
      </dgm:t>
    </dgm:pt>
    <dgm:pt modelId="{0BDFAA97-F02A-E440-99AF-50648D8959AA}">
      <dgm:prSet/>
      <dgm:spPr/>
      <dgm:t>
        <a:bodyPr/>
        <a:lstStyle/>
        <a:p>
          <a:r>
            <a:rPr lang="en-US" dirty="0"/>
            <a:t>No (easy) honeypot customization</a:t>
          </a:r>
        </a:p>
      </dgm:t>
    </dgm:pt>
    <dgm:pt modelId="{E784BB1E-31E8-2745-A1CB-BDC7EBBDA195}" type="parTrans" cxnId="{114ABEA5-9110-E645-A1BE-157D8C6EF62D}">
      <dgm:prSet/>
      <dgm:spPr/>
      <dgm:t>
        <a:bodyPr/>
        <a:lstStyle/>
        <a:p>
          <a:endParaRPr lang="en-US"/>
        </a:p>
      </dgm:t>
    </dgm:pt>
    <dgm:pt modelId="{E2D66455-A6E3-D840-BBD4-43EEA52B0DE2}" type="sibTrans" cxnId="{114ABEA5-9110-E645-A1BE-157D8C6EF62D}">
      <dgm:prSet/>
      <dgm:spPr/>
      <dgm:t>
        <a:bodyPr/>
        <a:lstStyle/>
        <a:p>
          <a:endParaRPr lang="en-US"/>
        </a:p>
      </dgm:t>
    </dgm:pt>
    <dgm:pt modelId="{D8D062E1-E994-2E4D-931B-9ED12C1628D0}">
      <dgm:prSet/>
      <dgm:spPr/>
      <dgm:t>
        <a:bodyPr/>
        <a:lstStyle/>
        <a:p>
          <a:r>
            <a:rPr lang="en-US" dirty="0"/>
            <a:t>External Threat Intelligence not integrated</a:t>
          </a:r>
        </a:p>
      </dgm:t>
    </dgm:pt>
    <dgm:pt modelId="{2D2EE78B-D406-3142-9CF1-91FA4BE245DB}" type="parTrans" cxnId="{27EEEC49-7193-A54F-A4D9-1B6E5CA3F1FB}">
      <dgm:prSet/>
      <dgm:spPr/>
      <dgm:t>
        <a:bodyPr/>
        <a:lstStyle/>
        <a:p>
          <a:endParaRPr lang="en-US"/>
        </a:p>
      </dgm:t>
    </dgm:pt>
    <dgm:pt modelId="{E542A563-4867-354A-BB8B-69A3CAB1CD21}" type="sibTrans" cxnId="{27EEEC49-7193-A54F-A4D9-1B6E5CA3F1FB}">
      <dgm:prSet/>
      <dgm:spPr/>
      <dgm:t>
        <a:bodyPr/>
        <a:lstStyle/>
        <a:p>
          <a:endParaRPr lang="en-US"/>
        </a:p>
      </dgm:t>
    </dgm:pt>
    <dgm:pt modelId="{F22114A8-A4C3-DC48-9254-339AF73C0420}">
      <dgm:prSet/>
      <dgm:spPr/>
      <dgm:t>
        <a:bodyPr/>
        <a:lstStyle/>
        <a:p>
          <a:r>
            <a:rPr lang="en-US" dirty="0"/>
            <a:t>Data left on the table</a:t>
          </a:r>
        </a:p>
      </dgm:t>
    </dgm:pt>
    <dgm:pt modelId="{F5E56972-151A-4F4E-B505-7D1696EBD114}" type="parTrans" cxnId="{0B81F4E1-957E-D648-9542-DD053DAF4B38}">
      <dgm:prSet/>
      <dgm:spPr/>
      <dgm:t>
        <a:bodyPr/>
        <a:lstStyle/>
        <a:p>
          <a:endParaRPr lang="en-US"/>
        </a:p>
      </dgm:t>
    </dgm:pt>
    <dgm:pt modelId="{88F089B0-D0E3-9847-8569-2370008376D6}" type="sibTrans" cxnId="{0B81F4E1-957E-D648-9542-DD053DAF4B38}">
      <dgm:prSet/>
      <dgm:spPr/>
      <dgm:t>
        <a:bodyPr/>
        <a:lstStyle/>
        <a:p>
          <a:endParaRPr lang="en-US"/>
        </a:p>
      </dgm:t>
    </dgm:pt>
    <dgm:pt modelId="{934B582B-18E1-8344-9A20-4CE2D1553A71}" type="pres">
      <dgm:prSet presAssocID="{D0EC5721-AE56-AF4D-8202-2F75713ACCE9}" presName="linear" presStyleCnt="0">
        <dgm:presLayoutVars>
          <dgm:animLvl val="lvl"/>
          <dgm:resizeHandles val="exact"/>
        </dgm:presLayoutVars>
      </dgm:prSet>
      <dgm:spPr/>
    </dgm:pt>
    <dgm:pt modelId="{0E50BAC9-3715-6B4A-800E-426079347CC2}" type="pres">
      <dgm:prSet presAssocID="{94376B8E-E642-064A-B76A-B5185F17ADF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07C402A-8DD4-AF48-A55D-E17881317C7D}" type="pres">
      <dgm:prSet presAssocID="{A441FD01-4B18-1A40-8FCD-ADD8467E7FE8}" presName="spacer" presStyleCnt="0"/>
      <dgm:spPr/>
    </dgm:pt>
    <dgm:pt modelId="{4C848D86-84A1-B04B-A410-F8698363CAA1}" type="pres">
      <dgm:prSet presAssocID="{33329357-2998-E144-86BA-9DCE2343C89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F51E918-2BAC-0F48-8B05-D55B714EC7B7}" type="pres">
      <dgm:prSet presAssocID="{868B8F3A-AC6E-564A-B1D2-9CE232554D69}" presName="spacer" presStyleCnt="0"/>
      <dgm:spPr/>
    </dgm:pt>
    <dgm:pt modelId="{C9E17D95-2AE6-7B41-B85F-7739429268EB}" type="pres">
      <dgm:prSet presAssocID="{0BDFAA97-F02A-E440-99AF-50648D8959A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805CD55-7838-A841-8D42-0E136700B964}" type="pres">
      <dgm:prSet presAssocID="{E2D66455-A6E3-D840-BBD4-43EEA52B0DE2}" presName="spacer" presStyleCnt="0"/>
      <dgm:spPr/>
    </dgm:pt>
    <dgm:pt modelId="{05E58C82-97EA-7A4A-9105-4BEC4C9D2FC9}" type="pres">
      <dgm:prSet presAssocID="{D8D062E1-E994-2E4D-931B-9ED12C1628D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E8E14A7-D96D-5746-8E83-B4F6E008CC55}" type="pres">
      <dgm:prSet presAssocID="{E542A563-4867-354A-BB8B-69A3CAB1CD21}" presName="spacer" presStyleCnt="0"/>
      <dgm:spPr/>
    </dgm:pt>
    <dgm:pt modelId="{5BC135FF-5B40-3B4D-AD7B-9AF81BBF4035}" type="pres">
      <dgm:prSet presAssocID="{F22114A8-A4C3-DC48-9254-339AF73C042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9646F09-B8EE-F44F-91AA-DC7D71A00D49}" type="presOf" srcId="{D8D062E1-E994-2E4D-931B-9ED12C1628D0}" destId="{05E58C82-97EA-7A4A-9105-4BEC4C9D2FC9}" srcOrd="0" destOrd="0" presId="urn:microsoft.com/office/officeart/2005/8/layout/vList2"/>
    <dgm:cxn modelId="{BA8D830F-B3F3-5242-A07D-3CF47C9D6DFD}" type="presOf" srcId="{94376B8E-E642-064A-B76A-B5185F17ADF9}" destId="{0E50BAC9-3715-6B4A-800E-426079347CC2}" srcOrd="0" destOrd="0" presId="urn:microsoft.com/office/officeart/2005/8/layout/vList2"/>
    <dgm:cxn modelId="{A7597722-298F-C54D-A8D1-CCA975762C8A}" type="presOf" srcId="{F22114A8-A4C3-DC48-9254-339AF73C0420}" destId="{5BC135FF-5B40-3B4D-AD7B-9AF81BBF4035}" srcOrd="0" destOrd="0" presId="urn:microsoft.com/office/officeart/2005/8/layout/vList2"/>
    <dgm:cxn modelId="{A9D0E936-D6A5-D642-8192-6C0110FFBF27}" type="presOf" srcId="{D0EC5721-AE56-AF4D-8202-2F75713ACCE9}" destId="{934B582B-18E1-8344-9A20-4CE2D1553A71}" srcOrd="0" destOrd="0" presId="urn:microsoft.com/office/officeart/2005/8/layout/vList2"/>
    <dgm:cxn modelId="{27EEEC49-7193-A54F-A4D9-1B6E5CA3F1FB}" srcId="{D0EC5721-AE56-AF4D-8202-2F75713ACCE9}" destId="{D8D062E1-E994-2E4D-931B-9ED12C1628D0}" srcOrd="3" destOrd="0" parTransId="{2D2EE78B-D406-3142-9CF1-91FA4BE245DB}" sibTransId="{E542A563-4867-354A-BB8B-69A3CAB1CD21}"/>
    <dgm:cxn modelId="{A7138751-D2E4-1244-8D3E-A56B62946990}" type="presOf" srcId="{0BDFAA97-F02A-E440-99AF-50648D8959AA}" destId="{C9E17D95-2AE6-7B41-B85F-7739429268EB}" srcOrd="0" destOrd="0" presId="urn:microsoft.com/office/officeart/2005/8/layout/vList2"/>
    <dgm:cxn modelId="{77592D6F-253C-504B-B077-7774D450B17E}" srcId="{D0EC5721-AE56-AF4D-8202-2F75713ACCE9}" destId="{33329357-2998-E144-86BA-9DCE2343C89C}" srcOrd="1" destOrd="0" parTransId="{F9FB536B-E50B-C844-8C64-512DE328CB2A}" sibTransId="{868B8F3A-AC6E-564A-B1D2-9CE232554D69}"/>
    <dgm:cxn modelId="{0E49E785-8B6C-2B41-AF07-1A2B8356831C}" srcId="{D0EC5721-AE56-AF4D-8202-2F75713ACCE9}" destId="{94376B8E-E642-064A-B76A-B5185F17ADF9}" srcOrd="0" destOrd="0" parTransId="{7DEE2B77-9B03-C44B-A269-1C30FDD1D214}" sibTransId="{A441FD01-4B18-1A40-8FCD-ADD8467E7FE8}"/>
    <dgm:cxn modelId="{114ABEA5-9110-E645-A1BE-157D8C6EF62D}" srcId="{D0EC5721-AE56-AF4D-8202-2F75713ACCE9}" destId="{0BDFAA97-F02A-E440-99AF-50648D8959AA}" srcOrd="2" destOrd="0" parTransId="{E784BB1E-31E8-2745-A1CB-BDC7EBBDA195}" sibTransId="{E2D66455-A6E3-D840-BBD4-43EEA52B0DE2}"/>
    <dgm:cxn modelId="{0B81F4E1-957E-D648-9542-DD053DAF4B38}" srcId="{D0EC5721-AE56-AF4D-8202-2F75713ACCE9}" destId="{F22114A8-A4C3-DC48-9254-339AF73C0420}" srcOrd="4" destOrd="0" parTransId="{F5E56972-151A-4F4E-B505-7D1696EBD114}" sibTransId="{88F089B0-D0E3-9847-8569-2370008376D6}"/>
    <dgm:cxn modelId="{DBB797FF-CFD8-DD4D-931C-D3CD71E950F9}" type="presOf" srcId="{33329357-2998-E144-86BA-9DCE2343C89C}" destId="{4C848D86-84A1-B04B-A410-F8698363CAA1}" srcOrd="0" destOrd="0" presId="urn:microsoft.com/office/officeart/2005/8/layout/vList2"/>
    <dgm:cxn modelId="{91E69A6E-7D37-324B-9D17-9A87D09A1DFD}" type="presParOf" srcId="{934B582B-18E1-8344-9A20-4CE2D1553A71}" destId="{0E50BAC9-3715-6B4A-800E-426079347CC2}" srcOrd="0" destOrd="0" presId="urn:microsoft.com/office/officeart/2005/8/layout/vList2"/>
    <dgm:cxn modelId="{8667A3B9-4727-7C4A-94E5-58974E782F59}" type="presParOf" srcId="{934B582B-18E1-8344-9A20-4CE2D1553A71}" destId="{C07C402A-8DD4-AF48-A55D-E17881317C7D}" srcOrd="1" destOrd="0" presId="urn:microsoft.com/office/officeart/2005/8/layout/vList2"/>
    <dgm:cxn modelId="{B7A2C86B-E627-3144-B88C-34E8C191DAC1}" type="presParOf" srcId="{934B582B-18E1-8344-9A20-4CE2D1553A71}" destId="{4C848D86-84A1-B04B-A410-F8698363CAA1}" srcOrd="2" destOrd="0" presId="urn:microsoft.com/office/officeart/2005/8/layout/vList2"/>
    <dgm:cxn modelId="{CF3FA3D3-1C63-844F-87ED-9505276E5B81}" type="presParOf" srcId="{934B582B-18E1-8344-9A20-4CE2D1553A71}" destId="{7F51E918-2BAC-0F48-8B05-D55B714EC7B7}" srcOrd="3" destOrd="0" presId="urn:microsoft.com/office/officeart/2005/8/layout/vList2"/>
    <dgm:cxn modelId="{F9A94D56-4BEF-4143-89DF-C38E49F3A64D}" type="presParOf" srcId="{934B582B-18E1-8344-9A20-4CE2D1553A71}" destId="{C9E17D95-2AE6-7B41-B85F-7739429268EB}" srcOrd="4" destOrd="0" presId="urn:microsoft.com/office/officeart/2005/8/layout/vList2"/>
    <dgm:cxn modelId="{80C42FCE-613C-E445-89DF-CE108720BBF8}" type="presParOf" srcId="{934B582B-18E1-8344-9A20-4CE2D1553A71}" destId="{7805CD55-7838-A841-8D42-0E136700B964}" srcOrd="5" destOrd="0" presId="urn:microsoft.com/office/officeart/2005/8/layout/vList2"/>
    <dgm:cxn modelId="{15D92B17-C115-9342-85F4-E699B5B182C0}" type="presParOf" srcId="{934B582B-18E1-8344-9A20-4CE2D1553A71}" destId="{05E58C82-97EA-7A4A-9105-4BEC4C9D2FC9}" srcOrd="6" destOrd="0" presId="urn:microsoft.com/office/officeart/2005/8/layout/vList2"/>
    <dgm:cxn modelId="{39EB3CC3-1DDE-CF42-9FBE-7D8E3B6B2CEE}" type="presParOf" srcId="{934B582B-18E1-8344-9A20-4CE2D1553A71}" destId="{DE8E14A7-D96D-5746-8E83-B4F6E008CC55}" srcOrd="7" destOrd="0" presId="urn:microsoft.com/office/officeart/2005/8/layout/vList2"/>
    <dgm:cxn modelId="{12898188-CF90-1B46-95E7-64AACC602C3E}" type="presParOf" srcId="{934B582B-18E1-8344-9A20-4CE2D1553A71}" destId="{5BC135FF-5B40-3B4D-AD7B-9AF81BBF403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E4437A-4687-5F45-B515-AB43FDBFEE82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978697B-1539-2E47-BD2F-B9EEA7AEFF7D}">
      <dgm:prSet/>
      <dgm:spPr/>
      <dgm:t>
        <a:bodyPr/>
        <a:lstStyle/>
        <a:p>
          <a:r>
            <a:rPr lang="en-US" b="1" dirty="0"/>
            <a:t>Unique IP’s</a:t>
          </a:r>
        </a:p>
      </dgm:t>
    </dgm:pt>
    <dgm:pt modelId="{E57E8B20-ACF4-1449-B19B-D09A33863DAD}" type="parTrans" cxnId="{12DBB0C9-0487-AC42-AD85-0056003494D6}">
      <dgm:prSet/>
      <dgm:spPr/>
      <dgm:t>
        <a:bodyPr/>
        <a:lstStyle/>
        <a:p>
          <a:endParaRPr lang="en-US"/>
        </a:p>
      </dgm:t>
    </dgm:pt>
    <dgm:pt modelId="{1B5FBA2A-38CC-9D47-B1F7-ACE37EACAE1F}" type="sibTrans" cxnId="{12DBB0C9-0487-AC42-AD85-0056003494D6}">
      <dgm:prSet/>
      <dgm:spPr/>
      <dgm:t>
        <a:bodyPr/>
        <a:lstStyle/>
        <a:p>
          <a:endParaRPr lang="en-US"/>
        </a:p>
      </dgm:t>
    </dgm:pt>
    <dgm:pt modelId="{DBC0252C-972F-0C4E-8954-26FC919C1398}">
      <dgm:prSet/>
      <dgm:spPr/>
      <dgm:t>
        <a:bodyPr/>
        <a:lstStyle/>
        <a:p>
          <a:r>
            <a:rPr lang="en-US" dirty="0"/>
            <a:t>197,564</a:t>
          </a:r>
        </a:p>
      </dgm:t>
    </dgm:pt>
    <dgm:pt modelId="{1D797BD1-BD5C-6F4C-BAC3-D8F9645F70C4}" type="parTrans" cxnId="{CF954E5E-8C6C-9644-9072-F5BF4B76ED14}">
      <dgm:prSet/>
      <dgm:spPr/>
      <dgm:t>
        <a:bodyPr/>
        <a:lstStyle/>
        <a:p>
          <a:endParaRPr lang="en-US"/>
        </a:p>
      </dgm:t>
    </dgm:pt>
    <dgm:pt modelId="{CDBE876D-DCE3-0B43-BC19-53A3C4010460}" type="sibTrans" cxnId="{CF954E5E-8C6C-9644-9072-F5BF4B76ED14}">
      <dgm:prSet/>
      <dgm:spPr/>
      <dgm:t>
        <a:bodyPr/>
        <a:lstStyle/>
        <a:p>
          <a:endParaRPr lang="en-US"/>
        </a:p>
      </dgm:t>
    </dgm:pt>
    <dgm:pt modelId="{BD8D3E90-0E86-DF40-A3D3-77D3AC04F2FF}">
      <dgm:prSet/>
      <dgm:spPr/>
      <dgm:t>
        <a:bodyPr/>
        <a:lstStyle/>
        <a:p>
          <a:r>
            <a:rPr lang="en-US" b="1" dirty="0"/>
            <a:t>Deployments</a:t>
          </a:r>
        </a:p>
      </dgm:t>
    </dgm:pt>
    <dgm:pt modelId="{B2DFA030-3EB8-154E-A3AF-5B8C880873F1}" type="parTrans" cxnId="{F8EB7587-CABF-5A48-A56E-44B5E85AD3C6}">
      <dgm:prSet/>
      <dgm:spPr/>
      <dgm:t>
        <a:bodyPr/>
        <a:lstStyle/>
        <a:p>
          <a:endParaRPr lang="en-US"/>
        </a:p>
      </dgm:t>
    </dgm:pt>
    <dgm:pt modelId="{72B495E8-F82E-DD4B-A16C-5B66E1E37D63}" type="sibTrans" cxnId="{F8EB7587-CABF-5A48-A56E-44B5E85AD3C6}">
      <dgm:prSet/>
      <dgm:spPr/>
      <dgm:t>
        <a:bodyPr/>
        <a:lstStyle/>
        <a:p>
          <a:endParaRPr lang="en-US"/>
        </a:p>
      </dgm:t>
    </dgm:pt>
    <dgm:pt modelId="{E7F7C5EC-D1F8-784B-B6E8-9CB87C58553F}">
      <dgm:prSet/>
      <dgm:spPr/>
      <dgm:t>
        <a:bodyPr/>
        <a:lstStyle/>
        <a:p>
          <a:r>
            <a:rPr lang="en-US" dirty="0"/>
            <a:t>4</a:t>
          </a:r>
        </a:p>
      </dgm:t>
    </dgm:pt>
    <dgm:pt modelId="{56B74B49-7DA0-474E-B0E3-D740B2FF2E25}" type="parTrans" cxnId="{90178A0F-B154-FF40-A030-83A54B057F84}">
      <dgm:prSet/>
      <dgm:spPr/>
      <dgm:t>
        <a:bodyPr/>
        <a:lstStyle/>
        <a:p>
          <a:endParaRPr lang="en-US"/>
        </a:p>
      </dgm:t>
    </dgm:pt>
    <dgm:pt modelId="{96ADF385-71AE-9549-9E32-FC43F323A29B}" type="sibTrans" cxnId="{90178A0F-B154-FF40-A030-83A54B057F84}">
      <dgm:prSet/>
      <dgm:spPr/>
      <dgm:t>
        <a:bodyPr/>
        <a:lstStyle/>
        <a:p>
          <a:endParaRPr lang="en-US"/>
        </a:p>
      </dgm:t>
    </dgm:pt>
    <dgm:pt modelId="{89DA6AA8-4C1B-A144-8793-F93440628A36}">
      <dgm:prSet/>
      <dgm:spPr/>
      <dgm:t>
        <a:bodyPr/>
        <a:lstStyle/>
        <a:p>
          <a:r>
            <a:rPr lang="en-US" b="1" dirty="0"/>
            <a:t>Sensors</a:t>
          </a:r>
        </a:p>
      </dgm:t>
    </dgm:pt>
    <dgm:pt modelId="{AFACDF2A-5EAD-4D4B-AE16-FFF3A4A1043B}" type="parTrans" cxnId="{692DBCD6-D802-6943-9C34-8C33FC6D9302}">
      <dgm:prSet/>
      <dgm:spPr/>
      <dgm:t>
        <a:bodyPr/>
        <a:lstStyle/>
        <a:p>
          <a:endParaRPr lang="en-US"/>
        </a:p>
      </dgm:t>
    </dgm:pt>
    <dgm:pt modelId="{DA9CDC12-50EA-264F-94A3-5A1A644D1E56}" type="sibTrans" cxnId="{692DBCD6-D802-6943-9C34-8C33FC6D9302}">
      <dgm:prSet/>
      <dgm:spPr/>
      <dgm:t>
        <a:bodyPr/>
        <a:lstStyle/>
        <a:p>
          <a:endParaRPr lang="en-US"/>
        </a:p>
      </dgm:t>
    </dgm:pt>
    <dgm:pt modelId="{A3A4B8A8-B355-2D4E-8280-BA4516E5D814}">
      <dgm:prSet/>
      <dgm:spPr/>
      <dgm:t>
        <a:bodyPr/>
        <a:lstStyle/>
        <a:p>
          <a:r>
            <a:rPr lang="en-US"/>
            <a:t>65</a:t>
          </a:r>
        </a:p>
      </dgm:t>
    </dgm:pt>
    <dgm:pt modelId="{9A953309-A76F-4C4B-82A7-A3190FA11699}" type="parTrans" cxnId="{6E8F2583-7494-6E47-94A4-523B799420A0}">
      <dgm:prSet/>
      <dgm:spPr/>
      <dgm:t>
        <a:bodyPr/>
        <a:lstStyle/>
        <a:p>
          <a:endParaRPr lang="en-US"/>
        </a:p>
      </dgm:t>
    </dgm:pt>
    <dgm:pt modelId="{9501E0B8-E7C7-5448-943E-F4255C57C8AA}" type="sibTrans" cxnId="{6E8F2583-7494-6E47-94A4-523B799420A0}">
      <dgm:prSet/>
      <dgm:spPr/>
      <dgm:t>
        <a:bodyPr/>
        <a:lstStyle/>
        <a:p>
          <a:endParaRPr lang="en-US"/>
        </a:p>
      </dgm:t>
    </dgm:pt>
    <dgm:pt modelId="{38371B29-6656-D949-8E88-263A6469D7AE}" type="pres">
      <dgm:prSet presAssocID="{0EE4437A-4687-5F45-B515-AB43FDBFEE82}" presName="vert0" presStyleCnt="0">
        <dgm:presLayoutVars>
          <dgm:dir/>
          <dgm:animOne val="branch"/>
          <dgm:animLvl val="lvl"/>
        </dgm:presLayoutVars>
      </dgm:prSet>
      <dgm:spPr/>
    </dgm:pt>
    <dgm:pt modelId="{BCE1D393-521D-FB46-8C73-D07DC233DFB3}" type="pres">
      <dgm:prSet presAssocID="{BD8D3E90-0E86-DF40-A3D3-77D3AC04F2FF}" presName="thickLine" presStyleLbl="alignNode1" presStyleIdx="0" presStyleCnt="3"/>
      <dgm:spPr/>
    </dgm:pt>
    <dgm:pt modelId="{9A257C74-3AE4-C244-9B2F-135C8748957A}" type="pres">
      <dgm:prSet presAssocID="{BD8D3E90-0E86-DF40-A3D3-77D3AC04F2FF}" presName="horz1" presStyleCnt="0"/>
      <dgm:spPr/>
    </dgm:pt>
    <dgm:pt modelId="{F03C3F7B-7E14-5A48-AA0B-CE0C0E98DDF9}" type="pres">
      <dgm:prSet presAssocID="{BD8D3E90-0E86-DF40-A3D3-77D3AC04F2FF}" presName="tx1" presStyleLbl="revTx" presStyleIdx="0" presStyleCnt="6"/>
      <dgm:spPr/>
    </dgm:pt>
    <dgm:pt modelId="{C97DE1B8-389F-C84B-87B3-9CEFC200E829}" type="pres">
      <dgm:prSet presAssocID="{BD8D3E90-0E86-DF40-A3D3-77D3AC04F2FF}" presName="vert1" presStyleCnt="0"/>
      <dgm:spPr/>
    </dgm:pt>
    <dgm:pt modelId="{777FC5CC-45D8-464E-9170-968A6D3873E4}" type="pres">
      <dgm:prSet presAssocID="{E7F7C5EC-D1F8-784B-B6E8-9CB87C58553F}" presName="vertSpace2a" presStyleCnt="0"/>
      <dgm:spPr/>
    </dgm:pt>
    <dgm:pt modelId="{783D85D9-B701-F14E-846B-0430E989C25D}" type="pres">
      <dgm:prSet presAssocID="{E7F7C5EC-D1F8-784B-B6E8-9CB87C58553F}" presName="horz2" presStyleCnt="0"/>
      <dgm:spPr/>
    </dgm:pt>
    <dgm:pt modelId="{2FA026B5-8F73-F746-8163-2DBA71540E94}" type="pres">
      <dgm:prSet presAssocID="{E7F7C5EC-D1F8-784B-B6E8-9CB87C58553F}" presName="horzSpace2" presStyleCnt="0"/>
      <dgm:spPr/>
    </dgm:pt>
    <dgm:pt modelId="{78E9195C-93B7-FF47-8ACE-CB4D4E834D04}" type="pres">
      <dgm:prSet presAssocID="{E7F7C5EC-D1F8-784B-B6E8-9CB87C58553F}" presName="tx2" presStyleLbl="revTx" presStyleIdx="1" presStyleCnt="6"/>
      <dgm:spPr/>
    </dgm:pt>
    <dgm:pt modelId="{216FBD6A-E465-EF4B-A7C7-161A771C75FD}" type="pres">
      <dgm:prSet presAssocID="{E7F7C5EC-D1F8-784B-B6E8-9CB87C58553F}" presName="vert2" presStyleCnt="0"/>
      <dgm:spPr/>
    </dgm:pt>
    <dgm:pt modelId="{5CC8B41A-CCB4-C345-B494-48A414599D27}" type="pres">
      <dgm:prSet presAssocID="{E7F7C5EC-D1F8-784B-B6E8-9CB87C58553F}" presName="thinLine2b" presStyleLbl="callout" presStyleIdx="0" presStyleCnt="3"/>
      <dgm:spPr/>
    </dgm:pt>
    <dgm:pt modelId="{982975DC-F078-9742-85E1-8DFCD31F0B58}" type="pres">
      <dgm:prSet presAssocID="{E7F7C5EC-D1F8-784B-B6E8-9CB87C58553F}" presName="vertSpace2b" presStyleCnt="0"/>
      <dgm:spPr/>
    </dgm:pt>
    <dgm:pt modelId="{7FFB8853-97F4-7249-8352-091B628A98AE}" type="pres">
      <dgm:prSet presAssocID="{89DA6AA8-4C1B-A144-8793-F93440628A36}" presName="thickLine" presStyleLbl="alignNode1" presStyleIdx="1" presStyleCnt="3"/>
      <dgm:spPr/>
    </dgm:pt>
    <dgm:pt modelId="{D1E51FEE-10B0-9946-A41B-8749505F7687}" type="pres">
      <dgm:prSet presAssocID="{89DA6AA8-4C1B-A144-8793-F93440628A36}" presName="horz1" presStyleCnt="0"/>
      <dgm:spPr/>
    </dgm:pt>
    <dgm:pt modelId="{58F7DD98-B3E8-354A-974C-B2066C509E6D}" type="pres">
      <dgm:prSet presAssocID="{89DA6AA8-4C1B-A144-8793-F93440628A36}" presName="tx1" presStyleLbl="revTx" presStyleIdx="2" presStyleCnt="6"/>
      <dgm:spPr/>
    </dgm:pt>
    <dgm:pt modelId="{A0CCC15C-2A49-F146-880B-84F69C261B36}" type="pres">
      <dgm:prSet presAssocID="{89DA6AA8-4C1B-A144-8793-F93440628A36}" presName="vert1" presStyleCnt="0"/>
      <dgm:spPr/>
    </dgm:pt>
    <dgm:pt modelId="{70108495-76D9-F241-8C19-B842A5E6C503}" type="pres">
      <dgm:prSet presAssocID="{A3A4B8A8-B355-2D4E-8280-BA4516E5D814}" presName="vertSpace2a" presStyleCnt="0"/>
      <dgm:spPr/>
    </dgm:pt>
    <dgm:pt modelId="{D8251FD9-2228-1A47-A338-4D6D853196D3}" type="pres">
      <dgm:prSet presAssocID="{A3A4B8A8-B355-2D4E-8280-BA4516E5D814}" presName="horz2" presStyleCnt="0"/>
      <dgm:spPr/>
    </dgm:pt>
    <dgm:pt modelId="{071C08A5-CAE3-E84E-BBE3-B5CBE41956AB}" type="pres">
      <dgm:prSet presAssocID="{A3A4B8A8-B355-2D4E-8280-BA4516E5D814}" presName="horzSpace2" presStyleCnt="0"/>
      <dgm:spPr/>
    </dgm:pt>
    <dgm:pt modelId="{94863D80-9363-5147-90BC-67CCD536DC4A}" type="pres">
      <dgm:prSet presAssocID="{A3A4B8A8-B355-2D4E-8280-BA4516E5D814}" presName="tx2" presStyleLbl="revTx" presStyleIdx="3" presStyleCnt="6"/>
      <dgm:spPr/>
    </dgm:pt>
    <dgm:pt modelId="{67ACE30C-28B0-F340-BCC9-1468E13C09BD}" type="pres">
      <dgm:prSet presAssocID="{A3A4B8A8-B355-2D4E-8280-BA4516E5D814}" presName="vert2" presStyleCnt="0"/>
      <dgm:spPr/>
    </dgm:pt>
    <dgm:pt modelId="{9AE1577A-69B2-594A-8231-77974C86EEF9}" type="pres">
      <dgm:prSet presAssocID="{A3A4B8A8-B355-2D4E-8280-BA4516E5D814}" presName="thinLine2b" presStyleLbl="callout" presStyleIdx="1" presStyleCnt="3"/>
      <dgm:spPr/>
    </dgm:pt>
    <dgm:pt modelId="{CCC8BA17-B47C-C543-A875-0663FFF15048}" type="pres">
      <dgm:prSet presAssocID="{A3A4B8A8-B355-2D4E-8280-BA4516E5D814}" presName="vertSpace2b" presStyleCnt="0"/>
      <dgm:spPr/>
    </dgm:pt>
    <dgm:pt modelId="{9C6911CD-43FD-AA45-BB94-B33E6407C106}" type="pres">
      <dgm:prSet presAssocID="{9978697B-1539-2E47-BD2F-B9EEA7AEFF7D}" presName="thickLine" presStyleLbl="alignNode1" presStyleIdx="2" presStyleCnt="3"/>
      <dgm:spPr/>
    </dgm:pt>
    <dgm:pt modelId="{FE574453-719D-CB48-9F44-68FEED6CD0EA}" type="pres">
      <dgm:prSet presAssocID="{9978697B-1539-2E47-BD2F-B9EEA7AEFF7D}" presName="horz1" presStyleCnt="0"/>
      <dgm:spPr/>
    </dgm:pt>
    <dgm:pt modelId="{7A43B5CC-49F3-1B40-A161-96B94C60664F}" type="pres">
      <dgm:prSet presAssocID="{9978697B-1539-2E47-BD2F-B9EEA7AEFF7D}" presName="tx1" presStyleLbl="revTx" presStyleIdx="4" presStyleCnt="6"/>
      <dgm:spPr/>
    </dgm:pt>
    <dgm:pt modelId="{8A732594-9911-0B48-9D16-903AD3DD7FCE}" type="pres">
      <dgm:prSet presAssocID="{9978697B-1539-2E47-BD2F-B9EEA7AEFF7D}" presName="vert1" presStyleCnt="0"/>
      <dgm:spPr/>
    </dgm:pt>
    <dgm:pt modelId="{D0683EE3-0453-E74C-98FE-F4892AC90467}" type="pres">
      <dgm:prSet presAssocID="{DBC0252C-972F-0C4E-8954-26FC919C1398}" presName="vertSpace2a" presStyleCnt="0"/>
      <dgm:spPr/>
    </dgm:pt>
    <dgm:pt modelId="{C240F988-7FAE-F145-B5C5-F18B6D008945}" type="pres">
      <dgm:prSet presAssocID="{DBC0252C-972F-0C4E-8954-26FC919C1398}" presName="horz2" presStyleCnt="0"/>
      <dgm:spPr/>
    </dgm:pt>
    <dgm:pt modelId="{41F88358-8932-0F4D-9D02-3A09E9DE327C}" type="pres">
      <dgm:prSet presAssocID="{DBC0252C-972F-0C4E-8954-26FC919C1398}" presName="horzSpace2" presStyleCnt="0"/>
      <dgm:spPr/>
    </dgm:pt>
    <dgm:pt modelId="{FAB95AD7-3B5E-C149-8EFD-8BB456A8FACD}" type="pres">
      <dgm:prSet presAssocID="{DBC0252C-972F-0C4E-8954-26FC919C1398}" presName="tx2" presStyleLbl="revTx" presStyleIdx="5" presStyleCnt="6"/>
      <dgm:spPr/>
    </dgm:pt>
    <dgm:pt modelId="{FC421384-6EBF-E647-B7F8-AE72C3B1B238}" type="pres">
      <dgm:prSet presAssocID="{DBC0252C-972F-0C4E-8954-26FC919C1398}" presName="vert2" presStyleCnt="0"/>
      <dgm:spPr/>
    </dgm:pt>
    <dgm:pt modelId="{6E74304E-DE37-CB44-958D-FA894B9862E9}" type="pres">
      <dgm:prSet presAssocID="{DBC0252C-972F-0C4E-8954-26FC919C1398}" presName="thinLine2b" presStyleLbl="callout" presStyleIdx="2" presStyleCnt="3"/>
      <dgm:spPr/>
    </dgm:pt>
    <dgm:pt modelId="{6D37D21A-E3EB-F746-BA5D-33B6C8081775}" type="pres">
      <dgm:prSet presAssocID="{DBC0252C-972F-0C4E-8954-26FC919C1398}" presName="vertSpace2b" presStyleCnt="0"/>
      <dgm:spPr/>
    </dgm:pt>
  </dgm:ptLst>
  <dgm:cxnLst>
    <dgm:cxn modelId="{90178A0F-B154-FF40-A030-83A54B057F84}" srcId="{BD8D3E90-0E86-DF40-A3D3-77D3AC04F2FF}" destId="{E7F7C5EC-D1F8-784B-B6E8-9CB87C58553F}" srcOrd="0" destOrd="0" parTransId="{56B74B49-7DA0-474E-B0E3-D740B2FF2E25}" sibTransId="{96ADF385-71AE-9549-9E32-FC43F323A29B}"/>
    <dgm:cxn modelId="{62D57B48-6FD8-9249-B63A-5527475F25F1}" type="presOf" srcId="{A3A4B8A8-B355-2D4E-8280-BA4516E5D814}" destId="{94863D80-9363-5147-90BC-67CCD536DC4A}" srcOrd="0" destOrd="0" presId="urn:microsoft.com/office/officeart/2008/layout/LinedList"/>
    <dgm:cxn modelId="{76E5ED58-4F55-AA4A-B08C-0A7A9AC06F5D}" type="presOf" srcId="{89DA6AA8-4C1B-A144-8793-F93440628A36}" destId="{58F7DD98-B3E8-354A-974C-B2066C509E6D}" srcOrd="0" destOrd="0" presId="urn:microsoft.com/office/officeart/2008/layout/LinedList"/>
    <dgm:cxn modelId="{CF954E5E-8C6C-9644-9072-F5BF4B76ED14}" srcId="{9978697B-1539-2E47-BD2F-B9EEA7AEFF7D}" destId="{DBC0252C-972F-0C4E-8954-26FC919C1398}" srcOrd="0" destOrd="0" parTransId="{1D797BD1-BD5C-6F4C-BAC3-D8F9645F70C4}" sibTransId="{CDBE876D-DCE3-0B43-BC19-53A3C4010460}"/>
    <dgm:cxn modelId="{6E8F2583-7494-6E47-94A4-523B799420A0}" srcId="{89DA6AA8-4C1B-A144-8793-F93440628A36}" destId="{A3A4B8A8-B355-2D4E-8280-BA4516E5D814}" srcOrd="0" destOrd="0" parTransId="{9A953309-A76F-4C4B-82A7-A3190FA11699}" sibTransId="{9501E0B8-E7C7-5448-943E-F4255C57C8AA}"/>
    <dgm:cxn modelId="{D6390685-5BDC-194B-8904-8760CE9A9562}" type="presOf" srcId="{9978697B-1539-2E47-BD2F-B9EEA7AEFF7D}" destId="{7A43B5CC-49F3-1B40-A161-96B94C60664F}" srcOrd="0" destOrd="0" presId="urn:microsoft.com/office/officeart/2008/layout/LinedList"/>
    <dgm:cxn modelId="{F8EB7587-CABF-5A48-A56E-44B5E85AD3C6}" srcId="{0EE4437A-4687-5F45-B515-AB43FDBFEE82}" destId="{BD8D3E90-0E86-DF40-A3D3-77D3AC04F2FF}" srcOrd="0" destOrd="0" parTransId="{B2DFA030-3EB8-154E-A3AF-5B8C880873F1}" sibTransId="{72B495E8-F82E-DD4B-A16C-5B66E1E37D63}"/>
    <dgm:cxn modelId="{026CD397-463B-A447-9038-B672CA1365AE}" type="presOf" srcId="{E7F7C5EC-D1F8-784B-B6E8-9CB87C58553F}" destId="{78E9195C-93B7-FF47-8ACE-CB4D4E834D04}" srcOrd="0" destOrd="0" presId="urn:microsoft.com/office/officeart/2008/layout/LinedList"/>
    <dgm:cxn modelId="{4BAC02B0-D44B-FB4D-B9DF-D529FD8224FC}" type="presOf" srcId="{DBC0252C-972F-0C4E-8954-26FC919C1398}" destId="{FAB95AD7-3B5E-C149-8EFD-8BB456A8FACD}" srcOrd="0" destOrd="0" presId="urn:microsoft.com/office/officeart/2008/layout/LinedList"/>
    <dgm:cxn modelId="{12DBB0C9-0487-AC42-AD85-0056003494D6}" srcId="{0EE4437A-4687-5F45-B515-AB43FDBFEE82}" destId="{9978697B-1539-2E47-BD2F-B9EEA7AEFF7D}" srcOrd="2" destOrd="0" parTransId="{E57E8B20-ACF4-1449-B19B-D09A33863DAD}" sibTransId="{1B5FBA2A-38CC-9D47-B1F7-ACE37EACAE1F}"/>
    <dgm:cxn modelId="{7626B0CA-B66E-0D42-ADC4-221C83B036D0}" type="presOf" srcId="{0EE4437A-4687-5F45-B515-AB43FDBFEE82}" destId="{38371B29-6656-D949-8E88-263A6469D7AE}" srcOrd="0" destOrd="0" presId="urn:microsoft.com/office/officeart/2008/layout/LinedList"/>
    <dgm:cxn modelId="{692DBCD6-D802-6943-9C34-8C33FC6D9302}" srcId="{0EE4437A-4687-5F45-B515-AB43FDBFEE82}" destId="{89DA6AA8-4C1B-A144-8793-F93440628A36}" srcOrd="1" destOrd="0" parTransId="{AFACDF2A-5EAD-4D4B-AE16-FFF3A4A1043B}" sibTransId="{DA9CDC12-50EA-264F-94A3-5A1A644D1E56}"/>
    <dgm:cxn modelId="{C459F3EC-D064-8E44-A7B3-AD2ED9BD5253}" type="presOf" srcId="{BD8D3E90-0E86-DF40-A3D3-77D3AC04F2FF}" destId="{F03C3F7B-7E14-5A48-AA0B-CE0C0E98DDF9}" srcOrd="0" destOrd="0" presId="urn:microsoft.com/office/officeart/2008/layout/LinedList"/>
    <dgm:cxn modelId="{C30E5574-E190-4142-A60C-B576E2B4A42B}" type="presParOf" srcId="{38371B29-6656-D949-8E88-263A6469D7AE}" destId="{BCE1D393-521D-FB46-8C73-D07DC233DFB3}" srcOrd="0" destOrd="0" presId="urn:microsoft.com/office/officeart/2008/layout/LinedList"/>
    <dgm:cxn modelId="{5BAF650B-79B8-EC41-82B9-C50242E90F7E}" type="presParOf" srcId="{38371B29-6656-D949-8E88-263A6469D7AE}" destId="{9A257C74-3AE4-C244-9B2F-135C8748957A}" srcOrd="1" destOrd="0" presId="urn:microsoft.com/office/officeart/2008/layout/LinedList"/>
    <dgm:cxn modelId="{48FBF8D8-5D67-A840-929A-658226A5B51D}" type="presParOf" srcId="{9A257C74-3AE4-C244-9B2F-135C8748957A}" destId="{F03C3F7B-7E14-5A48-AA0B-CE0C0E98DDF9}" srcOrd="0" destOrd="0" presId="urn:microsoft.com/office/officeart/2008/layout/LinedList"/>
    <dgm:cxn modelId="{C360EFEC-F815-F845-A15A-430BF29B03E3}" type="presParOf" srcId="{9A257C74-3AE4-C244-9B2F-135C8748957A}" destId="{C97DE1B8-389F-C84B-87B3-9CEFC200E829}" srcOrd="1" destOrd="0" presId="urn:microsoft.com/office/officeart/2008/layout/LinedList"/>
    <dgm:cxn modelId="{D55F8368-DAF3-3B4F-BB71-CEFCEEBCDE80}" type="presParOf" srcId="{C97DE1B8-389F-C84B-87B3-9CEFC200E829}" destId="{777FC5CC-45D8-464E-9170-968A6D3873E4}" srcOrd="0" destOrd="0" presId="urn:microsoft.com/office/officeart/2008/layout/LinedList"/>
    <dgm:cxn modelId="{9A1D9D22-A3A7-0D4B-9162-438C3C6D7DB2}" type="presParOf" srcId="{C97DE1B8-389F-C84B-87B3-9CEFC200E829}" destId="{783D85D9-B701-F14E-846B-0430E989C25D}" srcOrd="1" destOrd="0" presId="urn:microsoft.com/office/officeart/2008/layout/LinedList"/>
    <dgm:cxn modelId="{35D07F3D-C299-CB4B-8FD7-83967538F6E9}" type="presParOf" srcId="{783D85D9-B701-F14E-846B-0430E989C25D}" destId="{2FA026B5-8F73-F746-8163-2DBA71540E94}" srcOrd="0" destOrd="0" presId="urn:microsoft.com/office/officeart/2008/layout/LinedList"/>
    <dgm:cxn modelId="{2C6D9857-70BF-9C43-A42F-FAE10A5A426B}" type="presParOf" srcId="{783D85D9-B701-F14E-846B-0430E989C25D}" destId="{78E9195C-93B7-FF47-8ACE-CB4D4E834D04}" srcOrd="1" destOrd="0" presId="urn:microsoft.com/office/officeart/2008/layout/LinedList"/>
    <dgm:cxn modelId="{B9A2B1A2-E280-EE46-BEDE-647C0C690BD3}" type="presParOf" srcId="{783D85D9-B701-F14E-846B-0430E989C25D}" destId="{216FBD6A-E465-EF4B-A7C7-161A771C75FD}" srcOrd="2" destOrd="0" presId="urn:microsoft.com/office/officeart/2008/layout/LinedList"/>
    <dgm:cxn modelId="{BA6498B1-9EFF-184D-B531-D15E8A32541B}" type="presParOf" srcId="{C97DE1B8-389F-C84B-87B3-9CEFC200E829}" destId="{5CC8B41A-CCB4-C345-B494-48A414599D27}" srcOrd="2" destOrd="0" presId="urn:microsoft.com/office/officeart/2008/layout/LinedList"/>
    <dgm:cxn modelId="{9C42F117-9BDE-A241-B9D2-5A33FDD5E605}" type="presParOf" srcId="{C97DE1B8-389F-C84B-87B3-9CEFC200E829}" destId="{982975DC-F078-9742-85E1-8DFCD31F0B58}" srcOrd="3" destOrd="0" presId="urn:microsoft.com/office/officeart/2008/layout/LinedList"/>
    <dgm:cxn modelId="{40D7531F-C7D7-D740-B557-2C5038895BA3}" type="presParOf" srcId="{38371B29-6656-D949-8E88-263A6469D7AE}" destId="{7FFB8853-97F4-7249-8352-091B628A98AE}" srcOrd="2" destOrd="0" presId="urn:microsoft.com/office/officeart/2008/layout/LinedList"/>
    <dgm:cxn modelId="{93974FB5-EA0C-F447-810B-37E450347F29}" type="presParOf" srcId="{38371B29-6656-D949-8E88-263A6469D7AE}" destId="{D1E51FEE-10B0-9946-A41B-8749505F7687}" srcOrd="3" destOrd="0" presId="urn:microsoft.com/office/officeart/2008/layout/LinedList"/>
    <dgm:cxn modelId="{0CED8BD9-DCC7-6A44-9E74-97AE136423E7}" type="presParOf" srcId="{D1E51FEE-10B0-9946-A41B-8749505F7687}" destId="{58F7DD98-B3E8-354A-974C-B2066C509E6D}" srcOrd="0" destOrd="0" presId="urn:microsoft.com/office/officeart/2008/layout/LinedList"/>
    <dgm:cxn modelId="{30A3CF1A-5DA5-3644-8688-D7830844B18B}" type="presParOf" srcId="{D1E51FEE-10B0-9946-A41B-8749505F7687}" destId="{A0CCC15C-2A49-F146-880B-84F69C261B36}" srcOrd="1" destOrd="0" presId="urn:microsoft.com/office/officeart/2008/layout/LinedList"/>
    <dgm:cxn modelId="{DEED4608-5E9A-9648-858E-187E320541FE}" type="presParOf" srcId="{A0CCC15C-2A49-F146-880B-84F69C261B36}" destId="{70108495-76D9-F241-8C19-B842A5E6C503}" srcOrd="0" destOrd="0" presId="urn:microsoft.com/office/officeart/2008/layout/LinedList"/>
    <dgm:cxn modelId="{773F082B-13C7-F349-9F0F-2A5429FDE2A3}" type="presParOf" srcId="{A0CCC15C-2A49-F146-880B-84F69C261B36}" destId="{D8251FD9-2228-1A47-A338-4D6D853196D3}" srcOrd="1" destOrd="0" presId="urn:microsoft.com/office/officeart/2008/layout/LinedList"/>
    <dgm:cxn modelId="{34A0897D-B897-B647-B1C0-EB5695697E44}" type="presParOf" srcId="{D8251FD9-2228-1A47-A338-4D6D853196D3}" destId="{071C08A5-CAE3-E84E-BBE3-B5CBE41956AB}" srcOrd="0" destOrd="0" presId="urn:microsoft.com/office/officeart/2008/layout/LinedList"/>
    <dgm:cxn modelId="{EE71B10A-5B72-CB40-A0EE-A8E503871A48}" type="presParOf" srcId="{D8251FD9-2228-1A47-A338-4D6D853196D3}" destId="{94863D80-9363-5147-90BC-67CCD536DC4A}" srcOrd="1" destOrd="0" presId="urn:microsoft.com/office/officeart/2008/layout/LinedList"/>
    <dgm:cxn modelId="{455792A4-A601-A64B-996C-314CE7B825EA}" type="presParOf" srcId="{D8251FD9-2228-1A47-A338-4D6D853196D3}" destId="{67ACE30C-28B0-F340-BCC9-1468E13C09BD}" srcOrd="2" destOrd="0" presId="urn:microsoft.com/office/officeart/2008/layout/LinedList"/>
    <dgm:cxn modelId="{E9801772-FAA0-EB43-8541-D0B1050E07FE}" type="presParOf" srcId="{A0CCC15C-2A49-F146-880B-84F69C261B36}" destId="{9AE1577A-69B2-594A-8231-77974C86EEF9}" srcOrd="2" destOrd="0" presId="urn:microsoft.com/office/officeart/2008/layout/LinedList"/>
    <dgm:cxn modelId="{A8D14162-44E9-4F41-8078-7E7DC0D20FC5}" type="presParOf" srcId="{A0CCC15C-2A49-F146-880B-84F69C261B36}" destId="{CCC8BA17-B47C-C543-A875-0663FFF15048}" srcOrd="3" destOrd="0" presId="urn:microsoft.com/office/officeart/2008/layout/LinedList"/>
    <dgm:cxn modelId="{2388A9CA-92EB-7848-83FB-30FEE27B7476}" type="presParOf" srcId="{38371B29-6656-D949-8E88-263A6469D7AE}" destId="{9C6911CD-43FD-AA45-BB94-B33E6407C106}" srcOrd="4" destOrd="0" presId="urn:microsoft.com/office/officeart/2008/layout/LinedList"/>
    <dgm:cxn modelId="{F8C0E3DA-29AA-6A46-A07F-6FC947FCD14C}" type="presParOf" srcId="{38371B29-6656-D949-8E88-263A6469D7AE}" destId="{FE574453-719D-CB48-9F44-68FEED6CD0EA}" srcOrd="5" destOrd="0" presId="urn:microsoft.com/office/officeart/2008/layout/LinedList"/>
    <dgm:cxn modelId="{9820C4C6-9082-1E46-ABA2-43B58C1B2917}" type="presParOf" srcId="{FE574453-719D-CB48-9F44-68FEED6CD0EA}" destId="{7A43B5CC-49F3-1B40-A161-96B94C60664F}" srcOrd="0" destOrd="0" presId="urn:microsoft.com/office/officeart/2008/layout/LinedList"/>
    <dgm:cxn modelId="{47ABFA14-D8A6-4644-96E7-CF1FFDD0F494}" type="presParOf" srcId="{FE574453-719D-CB48-9F44-68FEED6CD0EA}" destId="{8A732594-9911-0B48-9D16-903AD3DD7FCE}" srcOrd="1" destOrd="0" presId="urn:microsoft.com/office/officeart/2008/layout/LinedList"/>
    <dgm:cxn modelId="{3AB4E2D3-AB09-0C4F-9EB6-7969BFA678A3}" type="presParOf" srcId="{8A732594-9911-0B48-9D16-903AD3DD7FCE}" destId="{D0683EE3-0453-E74C-98FE-F4892AC90467}" srcOrd="0" destOrd="0" presId="urn:microsoft.com/office/officeart/2008/layout/LinedList"/>
    <dgm:cxn modelId="{7910D0DA-5699-9246-BCCB-913CD5DBFB25}" type="presParOf" srcId="{8A732594-9911-0B48-9D16-903AD3DD7FCE}" destId="{C240F988-7FAE-F145-B5C5-F18B6D008945}" srcOrd="1" destOrd="0" presId="urn:microsoft.com/office/officeart/2008/layout/LinedList"/>
    <dgm:cxn modelId="{079D2985-43C7-B54F-A8E9-4355CD9DE580}" type="presParOf" srcId="{C240F988-7FAE-F145-B5C5-F18B6D008945}" destId="{41F88358-8932-0F4D-9D02-3A09E9DE327C}" srcOrd="0" destOrd="0" presId="urn:microsoft.com/office/officeart/2008/layout/LinedList"/>
    <dgm:cxn modelId="{28E24F0A-6152-2C45-B2E8-9EC160FB5280}" type="presParOf" srcId="{C240F988-7FAE-F145-B5C5-F18B6D008945}" destId="{FAB95AD7-3B5E-C149-8EFD-8BB456A8FACD}" srcOrd="1" destOrd="0" presId="urn:microsoft.com/office/officeart/2008/layout/LinedList"/>
    <dgm:cxn modelId="{0223FFB1-3021-D645-998C-02BF08AC46B6}" type="presParOf" srcId="{C240F988-7FAE-F145-B5C5-F18B6D008945}" destId="{FC421384-6EBF-E647-B7F8-AE72C3B1B238}" srcOrd="2" destOrd="0" presId="urn:microsoft.com/office/officeart/2008/layout/LinedList"/>
    <dgm:cxn modelId="{12E9F96C-258F-234E-89DF-E03508899602}" type="presParOf" srcId="{8A732594-9911-0B48-9D16-903AD3DD7FCE}" destId="{6E74304E-DE37-CB44-958D-FA894B9862E9}" srcOrd="2" destOrd="0" presId="urn:microsoft.com/office/officeart/2008/layout/LinedList"/>
    <dgm:cxn modelId="{569563AC-D153-F54E-8696-81D018710DDC}" type="presParOf" srcId="{8A732594-9911-0B48-9D16-903AD3DD7FCE}" destId="{6D37D21A-E3EB-F746-BA5D-33B6C808177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328268-4033-2B49-90F8-DE82E0BDA4BD}" type="doc">
      <dgm:prSet loTypeId="urn:microsoft.com/office/officeart/2005/8/layout/chevron2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041602-82CC-C845-B375-A6052B97622B}">
      <dgm:prSet phldrT="[Text]"/>
      <dgm:spPr/>
      <dgm:t>
        <a:bodyPr/>
        <a:lstStyle/>
        <a:p>
          <a:r>
            <a:rPr lang="en-US"/>
            <a:t>Code/ Architecture</a:t>
          </a:r>
          <a:endParaRPr lang="en-US" dirty="0"/>
        </a:p>
      </dgm:t>
    </dgm:pt>
    <dgm:pt modelId="{051D39B7-0975-7141-B448-0BBB7074C52E}" type="parTrans" cxnId="{701CC7DC-35DA-0E47-8C88-A2C2FD84F673}">
      <dgm:prSet/>
      <dgm:spPr/>
      <dgm:t>
        <a:bodyPr/>
        <a:lstStyle/>
        <a:p>
          <a:endParaRPr lang="en-US"/>
        </a:p>
      </dgm:t>
    </dgm:pt>
    <dgm:pt modelId="{56F42DA2-4A79-AB48-BF9D-DB6FDC6D2FC8}" type="sibTrans" cxnId="{701CC7DC-35DA-0E47-8C88-A2C2FD84F673}">
      <dgm:prSet/>
      <dgm:spPr/>
      <dgm:t>
        <a:bodyPr/>
        <a:lstStyle/>
        <a:p>
          <a:endParaRPr lang="en-US"/>
        </a:p>
      </dgm:t>
    </dgm:pt>
    <dgm:pt modelId="{55652011-88FE-EC44-826D-1E6FBB8A830B}">
      <dgm:prSet phldrT="[Text]"/>
      <dgm:spPr/>
      <dgm:t>
        <a:bodyPr/>
        <a:lstStyle/>
        <a:p>
          <a:r>
            <a:rPr lang="en-US" dirty="0"/>
            <a:t>Data use</a:t>
          </a:r>
        </a:p>
      </dgm:t>
    </dgm:pt>
    <dgm:pt modelId="{BC1865D7-F74D-624F-97DB-A52DA9B3933E}" type="parTrans" cxnId="{49619961-A46D-5B40-A2A3-C3889478F94A}">
      <dgm:prSet/>
      <dgm:spPr/>
      <dgm:t>
        <a:bodyPr/>
        <a:lstStyle/>
        <a:p>
          <a:endParaRPr lang="en-US"/>
        </a:p>
      </dgm:t>
    </dgm:pt>
    <dgm:pt modelId="{93767999-E8DA-414B-8A18-074279431F3F}" type="sibTrans" cxnId="{49619961-A46D-5B40-A2A3-C3889478F94A}">
      <dgm:prSet/>
      <dgm:spPr/>
      <dgm:t>
        <a:bodyPr/>
        <a:lstStyle/>
        <a:p>
          <a:endParaRPr lang="en-US"/>
        </a:p>
      </dgm:t>
    </dgm:pt>
    <dgm:pt modelId="{7ABCCAC9-EB00-E74B-9540-75E0ABA5BFCF}">
      <dgm:prSet/>
      <dgm:spPr/>
      <dgm:t>
        <a:bodyPr/>
        <a:lstStyle/>
        <a:p>
          <a:r>
            <a:rPr lang="en-US" dirty="0"/>
            <a:t>Try + Complain</a:t>
          </a:r>
        </a:p>
      </dgm:t>
    </dgm:pt>
    <dgm:pt modelId="{57330255-B7F6-8B4D-BB21-AEA22BBFD08B}" type="parTrans" cxnId="{81D6FC55-CE0B-3C48-B94A-3578C3ABBFAF}">
      <dgm:prSet/>
      <dgm:spPr/>
      <dgm:t>
        <a:bodyPr/>
        <a:lstStyle/>
        <a:p>
          <a:endParaRPr lang="en-US"/>
        </a:p>
      </dgm:t>
    </dgm:pt>
    <dgm:pt modelId="{F0F4B196-2E8F-0E47-B3DB-C1A8B3BA138F}" type="sibTrans" cxnId="{81D6FC55-CE0B-3C48-B94A-3578C3ABBFAF}">
      <dgm:prSet/>
      <dgm:spPr/>
      <dgm:t>
        <a:bodyPr/>
        <a:lstStyle/>
        <a:p>
          <a:endParaRPr lang="en-US"/>
        </a:p>
      </dgm:t>
    </dgm:pt>
    <dgm:pt modelId="{5A6089DD-0813-2440-A35F-4AFF453A02F1}">
      <dgm:prSet/>
      <dgm:spPr/>
      <dgm:t>
        <a:bodyPr/>
        <a:lstStyle/>
        <a:p>
          <a:r>
            <a:rPr lang="en-US" dirty="0"/>
            <a:t>Contribute</a:t>
          </a:r>
        </a:p>
      </dgm:t>
    </dgm:pt>
    <dgm:pt modelId="{F7684133-BA9A-5D46-A61A-30C28CE0B168}" type="parTrans" cxnId="{65AF379D-9E33-7745-ADDA-EA7712B975A2}">
      <dgm:prSet/>
      <dgm:spPr/>
      <dgm:t>
        <a:bodyPr/>
        <a:lstStyle/>
        <a:p>
          <a:endParaRPr lang="en-US"/>
        </a:p>
      </dgm:t>
    </dgm:pt>
    <dgm:pt modelId="{A0BAE44D-A365-3D44-BC51-CBDB393D60EE}" type="sibTrans" cxnId="{65AF379D-9E33-7745-ADDA-EA7712B975A2}">
      <dgm:prSet/>
      <dgm:spPr/>
      <dgm:t>
        <a:bodyPr/>
        <a:lstStyle/>
        <a:p>
          <a:endParaRPr lang="en-US"/>
        </a:p>
      </dgm:t>
    </dgm:pt>
    <dgm:pt modelId="{7F9C1712-ED67-4947-B566-6EEA65A78162}">
      <dgm:prSet/>
      <dgm:spPr/>
      <dgm:t>
        <a:bodyPr/>
        <a:lstStyle/>
        <a:p>
          <a:r>
            <a:rPr lang="en-US" dirty="0"/>
            <a:t>MISP export?</a:t>
          </a:r>
        </a:p>
      </dgm:t>
    </dgm:pt>
    <dgm:pt modelId="{92729E78-9ADE-4D4D-8C76-B8A19AA79245}" type="parTrans" cxnId="{48377985-E447-9D4F-9D1B-34C92A5D8FB4}">
      <dgm:prSet/>
      <dgm:spPr/>
      <dgm:t>
        <a:bodyPr/>
        <a:lstStyle/>
        <a:p>
          <a:endParaRPr lang="en-US"/>
        </a:p>
      </dgm:t>
    </dgm:pt>
    <dgm:pt modelId="{F4123644-1EA0-8E4A-B767-954BEF1955F5}" type="sibTrans" cxnId="{48377985-E447-9D4F-9D1B-34C92A5D8FB4}">
      <dgm:prSet/>
      <dgm:spPr/>
      <dgm:t>
        <a:bodyPr/>
        <a:lstStyle/>
        <a:p>
          <a:endParaRPr lang="en-US"/>
        </a:p>
      </dgm:t>
    </dgm:pt>
    <dgm:pt modelId="{7D1CC6A0-F761-9746-9DE6-910E43A5AB6B}">
      <dgm:prSet/>
      <dgm:spPr/>
      <dgm:t>
        <a:bodyPr/>
        <a:lstStyle/>
        <a:p>
          <a:r>
            <a:rPr lang="en-US" dirty="0"/>
            <a:t>Remediation Feed?</a:t>
          </a:r>
        </a:p>
      </dgm:t>
    </dgm:pt>
    <dgm:pt modelId="{327F6D2C-75F1-8E42-953D-734743152822}" type="parTrans" cxnId="{D059CAF2-AE93-C842-8CB9-EFB3E3A5C318}">
      <dgm:prSet/>
      <dgm:spPr/>
      <dgm:t>
        <a:bodyPr/>
        <a:lstStyle/>
        <a:p>
          <a:endParaRPr lang="en-US"/>
        </a:p>
      </dgm:t>
    </dgm:pt>
    <dgm:pt modelId="{956C42DF-2B51-5141-A7D5-430A71244104}" type="sibTrans" cxnId="{D059CAF2-AE93-C842-8CB9-EFB3E3A5C318}">
      <dgm:prSet/>
      <dgm:spPr/>
      <dgm:t>
        <a:bodyPr/>
        <a:lstStyle/>
        <a:p>
          <a:endParaRPr lang="en-US"/>
        </a:p>
      </dgm:t>
    </dgm:pt>
    <dgm:pt modelId="{84FFFEA6-0E46-654D-BD2E-E472DAF406F0}">
      <dgm:prSet/>
      <dgm:spPr/>
      <dgm:t>
        <a:bodyPr/>
        <a:lstStyle/>
        <a:p>
          <a:r>
            <a:rPr lang="en-US" dirty="0"/>
            <a:t>Dev War Stories</a:t>
          </a:r>
        </a:p>
      </dgm:t>
    </dgm:pt>
    <dgm:pt modelId="{2F534139-F58C-1946-AC48-464DF8CFC389}" type="parTrans" cxnId="{2BFE7C92-5374-D642-9092-417900595D96}">
      <dgm:prSet/>
      <dgm:spPr/>
      <dgm:t>
        <a:bodyPr/>
        <a:lstStyle/>
        <a:p>
          <a:endParaRPr lang="en-US"/>
        </a:p>
      </dgm:t>
    </dgm:pt>
    <dgm:pt modelId="{CA2DFED2-2323-8F4F-9559-7A86A8FF0758}" type="sibTrans" cxnId="{2BFE7C92-5374-D642-9092-417900595D96}">
      <dgm:prSet/>
      <dgm:spPr/>
      <dgm:t>
        <a:bodyPr/>
        <a:lstStyle/>
        <a:p>
          <a:endParaRPr lang="en-US"/>
        </a:p>
      </dgm:t>
    </dgm:pt>
    <dgm:pt modelId="{A2FD340A-8468-F74B-B39F-512FF8EA98AC}" type="pres">
      <dgm:prSet presAssocID="{C8328268-4033-2B49-90F8-DE82E0BDA4BD}" presName="linearFlow" presStyleCnt="0">
        <dgm:presLayoutVars>
          <dgm:dir/>
          <dgm:animLvl val="lvl"/>
          <dgm:resizeHandles val="exact"/>
        </dgm:presLayoutVars>
      </dgm:prSet>
      <dgm:spPr/>
    </dgm:pt>
    <dgm:pt modelId="{F8A5835D-C814-7E49-A6C7-80A031A43A91}" type="pres">
      <dgm:prSet presAssocID="{DB041602-82CC-C845-B375-A6052B97622B}" presName="composite" presStyleCnt="0"/>
      <dgm:spPr/>
    </dgm:pt>
    <dgm:pt modelId="{49481675-7FD7-B34E-AEFA-563B786E331F}" type="pres">
      <dgm:prSet presAssocID="{DB041602-82CC-C845-B375-A6052B97622B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1D5C3564-D19B-A34E-869A-A7339461B392}" type="pres">
      <dgm:prSet presAssocID="{DB041602-82CC-C845-B375-A6052B97622B}" presName="descendantText" presStyleLbl="alignAcc1" presStyleIdx="0" presStyleCnt="2">
        <dgm:presLayoutVars>
          <dgm:bulletEnabled val="1"/>
        </dgm:presLayoutVars>
      </dgm:prSet>
      <dgm:spPr/>
    </dgm:pt>
    <dgm:pt modelId="{F516F5B0-4FF3-7B4D-A9A3-837FF3667350}" type="pres">
      <dgm:prSet presAssocID="{56F42DA2-4A79-AB48-BF9D-DB6FDC6D2FC8}" presName="sp" presStyleCnt="0"/>
      <dgm:spPr/>
    </dgm:pt>
    <dgm:pt modelId="{D4EEE014-8B2C-0041-A7D3-48543F9545AE}" type="pres">
      <dgm:prSet presAssocID="{55652011-88FE-EC44-826D-1E6FBB8A830B}" presName="composite" presStyleCnt="0"/>
      <dgm:spPr/>
    </dgm:pt>
    <dgm:pt modelId="{F154A8A5-7711-4347-A427-F2940A7B01E2}" type="pres">
      <dgm:prSet presAssocID="{55652011-88FE-EC44-826D-1E6FBB8A830B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6CD4C4D8-DB4A-6246-8802-CF87A759B804}" type="pres">
      <dgm:prSet presAssocID="{55652011-88FE-EC44-826D-1E6FBB8A830B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2F03FE06-E379-7548-9E96-DD546715B092}" type="presOf" srcId="{55652011-88FE-EC44-826D-1E6FBB8A830B}" destId="{F154A8A5-7711-4347-A427-F2940A7B01E2}" srcOrd="0" destOrd="0" presId="urn:microsoft.com/office/officeart/2005/8/layout/chevron2"/>
    <dgm:cxn modelId="{E3CAF111-EC83-9E4A-9129-2D6F4F12E55E}" type="presOf" srcId="{DB041602-82CC-C845-B375-A6052B97622B}" destId="{49481675-7FD7-B34E-AEFA-563B786E331F}" srcOrd="0" destOrd="0" presId="urn:microsoft.com/office/officeart/2005/8/layout/chevron2"/>
    <dgm:cxn modelId="{B25B3D4A-56B8-604C-9098-4391C59A5739}" type="presOf" srcId="{84FFFEA6-0E46-654D-BD2E-E472DAF406F0}" destId="{1D5C3564-D19B-A34E-869A-A7339461B392}" srcOrd="0" destOrd="2" presId="urn:microsoft.com/office/officeart/2005/8/layout/chevron2"/>
    <dgm:cxn modelId="{81D6FC55-CE0B-3C48-B94A-3578C3ABBFAF}" srcId="{DB041602-82CC-C845-B375-A6052B97622B}" destId="{7ABCCAC9-EB00-E74B-9540-75E0ABA5BFCF}" srcOrd="0" destOrd="0" parTransId="{57330255-B7F6-8B4D-BB21-AEA22BBFD08B}" sibTransId="{F0F4B196-2E8F-0E47-B3DB-C1A8B3BA138F}"/>
    <dgm:cxn modelId="{A3854656-8C41-EF40-881B-5154BFC0013D}" type="presOf" srcId="{7ABCCAC9-EB00-E74B-9540-75E0ABA5BFCF}" destId="{1D5C3564-D19B-A34E-869A-A7339461B392}" srcOrd="0" destOrd="0" presId="urn:microsoft.com/office/officeart/2005/8/layout/chevron2"/>
    <dgm:cxn modelId="{49619961-A46D-5B40-A2A3-C3889478F94A}" srcId="{C8328268-4033-2B49-90F8-DE82E0BDA4BD}" destId="{55652011-88FE-EC44-826D-1E6FBB8A830B}" srcOrd="1" destOrd="0" parTransId="{BC1865D7-F74D-624F-97DB-A52DA9B3933E}" sibTransId="{93767999-E8DA-414B-8A18-074279431F3F}"/>
    <dgm:cxn modelId="{01A0E762-0A21-4F45-BAC0-610F441DE835}" type="presOf" srcId="{7D1CC6A0-F761-9746-9DE6-910E43A5AB6B}" destId="{6CD4C4D8-DB4A-6246-8802-CF87A759B804}" srcOrd="0" destOrd="1" presId="urn:microsoft.com/office/officeart/2005/8/layout/chevron2"/>
    <dgm:cxn modelId="{48377985-E447-9D4F-9D1B-34C92A5D8FB4}" srcId="{55652011-88FE-EC44-826D-1E6FBB8A830B}" destId="{7F9C1712-ED67-4947-B566-6EEA65A78162}" srcOrd="0" destOrd="0" parTransId="{92729E78-9ADE-4D4D-8C76-B8A19AA79245}" sibTransId="{F4123644-1EA0-8E4A-B767-954BEF1955F5}"/>
    <dgm:cxn modelId="{15479790-E47E-A84C-9A7B-F7DDAF5706F5}" type="presOf" srcId="{C8328268-4033-2B49-90F8-DE82E0BDA4BD}" destId="{A2FD340A-8468-F74B-B39F-512FF8EA98AC}" srcOrd="0" destOrd="0" presId="urn:microsoft.com/office/officeart/2005/8/layout/chevron2"/>
    <dgm:cxn modelId="{2BFE7C92-5374-D642-9092-417900595D96}" srcId="{DB041602-82CC-C845-B375-A6052B97622B}" destId="{84FFFEA6-0E46-654D-BD2E-E472DAF406F0}" srcOrd="2" destOrd="0" parTransId="{2F534139-F58C-1946-AC48-464DF8CFC389}" sibTransId="{CA2DFED2-2323-8F4F-9559-7A86A8FF0758}"/>
    <dgm:cxn modelId="{C563A692-4F34-E245-BB51-57E3776FB974}" type="presOf" srcId="{5A6089DD-0813-2440-A35F-4AFF453A02F1}" destId="{1D5C3564-D19B-A34E-869A-A7339461B392}" srcOrd="0" destOrd="1" presId="urn:microsoft.com/office/officeart/2005/8/layout/chevron2"/>
    <dgm:cxn modelId="{65AF379D-9E33-7745-ADDA-EA7712B975A2}" srcId="{DB041602-82CC-C845-B375-A6052B97622B}" destId="{5A6089DD-0813-2440-A35F-4AFF453A02F1}" srcOrd="1" destOrd="0" parTransId="{F7684133-BA9A-5D46-A61A-30C28CE0B168}" sibTransId="{A0BAE44D-A365-3D44-BC51-CBDB393D60EE}"/>
    <dgm:cxn modelId="{701CC7DC-35DA-0E47-8C88-A2C2FD84F673}" srcId="{C8328268-4033-2B49-90F8-DE82E0BDA4BD}" destId="{DB041602-82CC-C845-B375-A6052B97622B}" srcOrd="0" destOrd="0" parTransId="{051D39B7-0975-7141-B448-0BBB7074C52E}" sibTransId="{56F42DA2-4A79-AB48-BF9D-DB6FDC6D2FC8}"/>
    <dgm:cxn modelId="{D059CAF2-AE93-C842-8CB9-EFB3E3A5C318}" srcId="{55652011-88FE-EC44-826D-1E6FBB8A830B}" destId="{7D1CC6A0-F761-9746-9DE6-910E43A5AB6B}" srcOrd="1" destOrd="0" parTransId="{327F6D2C-75F1-8E42-953D-734743152822}" sibTransId="{956C42DF-2B51-5141-A7D5-430A71244104}"/>
    <dgm:cxn modelId="{793DCFF4-9EF2-8D41-9D29-1A171B8E40E5}" type="presOf" srcId="{7F9C1712-ED67-4947-B566-6EEA65A78162}" destId="{6CD4C4D8-DB4A-6246-8802-CF87A759B804}" srcOrd="0" destOrd="0" presId="urn:microsoft.com/office/officeart/2005/8/layout/chevron2"/>
    <dgm:cxn modelId="{6DB838A1-2608-6B47-9851-FCDF5EB5D0BC}" type="presParOf" srcId="{A2FD340A-8468-F74B-B39F-512FF8EA98AC}" destId="{F8A5835D-C814-7E49-A6C7-80A031A43A91}" srcOrd="0" destOrd="0" presId="urn:microsoft.com/office/officeart/2005/8/layout/chevron2"/>
    <dgm:cxn modelId="{7F639B7B-85B9-7A46-87C7-305ADA398B2B}" type="presParOf" srcId="{F8A5835D-C814-7E49-A6C7-80A031A43A91}" destId="{49481675-7FD7-B34E-AEFA-563B786E331F}" srcOrd="0" destOrd="0" presId="urn:microsoft.com/office/officeart/2005/8/layout/chevron2"/>
    <dgm:cxn modelId="{EB983D24-7F88-A643-A838-7BB7D6B36B71}" type="presParOf" srcId="{F8A5835D-C814-7E49-A6C7-80A031A43A91}" destId="{1D5C3564-D19B-A34E-869A-A7339461B392}" srcOrd="1" destOrd="0" presId="urn:microsoft.com/office/officeart/2005/8/layout/chevron2"/>
    <dgm:cxn modelId="{A9A283EC-3655-2E42-A8A2-936EE2B9C3D0}" type="presParOf" srcId="{A2FD340A-8468-F74B-B39F-512FF8EA98AC}" destId="{F516F5B0-4FF3-7B4D-A9A3-837FF3667350}" srcOrd="1" destOrd="0" presId="urn:microsoft.com/office/officeart/2005/8/layout/chevron2"/>
    <dgm:cxn modelId="{A40FAFEC-3BFC-8349-87A8-87868C40F577}" type="presParOf" srcId="{A2FD340A-8468-F74B-B39F-512FF8EA98AC}" destId="{D4EEE014-8B2C-0041-A7D3-48543F9545AE}" srcOrd="2" destOrd="0" presId="urn:microsoft.com/office/officeart/2005/8/layout/chevron2"/>
    <dgm:cxn modelId="{94202784-ADE0-4143-96DC-A7660348A48A}" type="presParOf" srcId="{D4EEE014-8B2C-0041-A7D3-48543F9545AE}" destId="{F154A8A5-7711-4347-A427-F2940A7B01E2}" srcOrd="0" destOrd="0" presId="urn:microsoft.com/office/officeart/2005/8/layout/chevron2"/>
    <dgm:cxn modelId="{8340B2C5-B2F3-734F-90E2-E1AF769BC736}" type="presParOf" srcId="{D4EEE014-8B2C-0041-A7D3-48543F9545AE}" destId="{6CD4C4D8-DB4A-6246-8802-CF87A759B8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469BD-549F-9440-8F69-0AF7E7718F9E}">
      <dsp:nvSpPr>
        <dsp:cNvPr id="0" name=""/>
        <dsp:cNvSpPr/>
      </dsp:nvSpPr>
      <dsp:spPr>
        <a:xfrm>
          <a:off x="1339" y="499926"/>
          <a:ext cx="3134320" cy="156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“Automated Defense”</a:t>
          </a:r>
        </a:p>
      </dsp:txBody>
      <dsp:txXfrm>
        <a:off x="47240" y="545827"/>
        <a:ext cx="3042518" cy="1475358"/>
      </dsp:txXfrm>
    </dsp:sp>
    <dsp:sp modelId="{F957C157-C89F-1848-929D-36839CE30E36}">
      <dsp:nvSpPr>
        <dsp:cNvPr id="0" name=""/>
        <dsp:cNvSpPr/>
      </dsp:nvSpPr>
      <dsp:spPr>
        <a:xfrm>
          <a:off x="314771" y="2067086"/>
          <a:ext cx="313432" cy="1175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370"/>
              </a:lnTo>
              <a:lnTo>
                <a:pt x="313432" y="1175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06A01-159D-A64D-A16F-9118B07D6E0A}">
      <dsp:nvSpPr>
        <dsp:cNvPr id="0" name=""/>
        <dsp:cNvSpPr/>
      </dsp:nvSpPr>
      <dsp:spPr>
        <a:xfrm>
          <a:off x="628203" y="2458876"/>
          <a:ext cx="2507456" cy="1567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Scrape logs, filter, shove in border IPS</a:t>
          </a:r>
        </a:p>
      </dsp:txBody>
      <dsp:txXfrm>
        <a:off x="674104" y="2504777"/>
        <a:ext cx="2415654" cy="1475358"/>
      </dsp:txXfrm>
    </dsp:sp>
    <dsp:sp modelId="{9E8A368D-D9D9-294B-915E-0DB7326FE213}">
      <dsp:nvSpPr>
        <dsp:cNvPr id="0" name=""/>
        <dsp:cNvSpPr/>
      </dsp:nvSpPr>
      <dsp:spPr>
        <a:xfrm>
          <a:off x="3919239" y="499926"/>
          <a:ext cx="3134320" cy="156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”Threat Intelligence”</a:t>
          </a:r>
        </a:p>
      </dsp:txBody>
      <dsp:txXfrm>
        <a:off x="3965140" y="545827"/>
        <a:ext cx="3042518" cy="1475358"/>
      </dsp:txXfrm>
    </dsp:sp>
    <dsp:sp modelId="{FCEEC8DF-92AF-B340-93A9-2FEFE6B64C9F}">
      <dsp:nvSpPr>
        <dsp:cNvPr id="0" name=""/>
        <dsp:cNvSpPr/>
      </dsp:nvSpPr>
      <dsp:spPr>
        <a:xfrm>
          <a:off x="4232671" y="2067086"/>
          <a:ext cx="313432" cy="1175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370"/>
              </a:lnTo>
              <a:lnTo>
                <a:pt x="313432" y="1175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7ADBD-5666-E944-BF78-DB44A58389EA}">
      <dsp:nvSpPr>
        <dsp:cNvPr id="0" name=""/>
        <dsp:cNvSpPr/>
      </dsp:nvSpPr>
      <dsp:spPr>
        <a:xfrm>
          <a:off x="4546103" y="2458876"/>
          <a:ext cx="2507456" cy="1567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…pull external TI data and also share our data</a:t>
          </a:r>
        </a:p>
      </dsp:txBody>
      <dsp:txXfrm>
        <a:off x="4592004" y="2504777"/>
        <a:ext cx="2415654" cy="1475358"/>
      </dsp:txXfrm>
    </dsp:sp>
    <dsp:sp modelId="{DB054F60-B5AE-E646-BA29-79C0563DED47}">
      <dsp:nvSpPr>
        <dsp:cNvPr id="0" name=""/>
        <dsp:cNvSpPr/>
      </dsp:nvSpPr>
      <dsp:spPr>
        <a:xfrm>
          <a:off x="7837139" y="499926"/>
          <a:ext cx="3134320" cy="156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“Deception”</a:t>
          </a:r>
        </a:p>
      </dsp:txBody>
      <dsp:txXfrm>
        <a:off x="7883040" y="545827"/>
        <a:ext cx="3042518" cy="1475358"/>
      </dsp:txXfrm>
    </dsp:sp>
    <dsp:sp modelId="{100F87B2-DA31-7B4E-9587-8DCBE3531F0B}">
      <dsp:nvSpPr>
        <dsp:cNvPr id="0" name=""/>
        <dsp:cNvSpPr/>
      </dsp:nvSpPr>
      <dsp:spPr>
        <a:xfrm>
          <a:off x="8150571" y="2067086"/>
          <a:ext cx="313432" cy="1175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370"/>
              </a:lnTo>
              <a:lnTo>
                <a:pt x="313432" y="1175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B7A0E-3EFC-7A42-94D4-405FDBDA9038}">
      <dsp:nvSpPr>
        <dsp:cNvPr id="0" name=""/>
        <dsp:cNvSpPr/>
      </dsp:nvSpPr>
      <dsp:spPr>
        <a:xfrm>
          <a:off x="8464003" y="2458876"/>
          <a:ext cx="2507456" cy="1567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honeypots</a:t>
          </a:r>
        </a:p>
      </dsp:txBody>
      <dsp:txXfrm>
        <a:off x="8509904" y="2504777"/>
        <a:ext cx="2415654" cy="1475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C882E-8B11-434B-8D0B-1338103AA07A}">
      <dsp:nvSpPr>
        <dsp:cNvPr id="0" name=""/>
        <dsp:cNvSpPr/>
      </dsp:nvSpPr>
      <dsp:spPr>
        <a:xfrm>
          <a:off x="4822" y="154682"/>
          <a:ext cx="4216598" cy="421659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32053" tIns="62230" rIns="232053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10 million blocks-&gt; 2.5 billion blocks</a:t>
          </a:r>
        </a:p>
      </dsp:txBody>
      <dsp:txXfrm>
        <a:off x="622328" y="772188"/>
        <a:ext cx="2981586" cy="2981586"/>
      </dsp:txXfrm>
    </dsp:sp>
    <dsp:sp modelId="{38AE64F6-F62E-9941-BE67-D9C9D6FDACF0}">
      <dsp:nvSpPr>
        <dsp:cNvPr id="0" name=""/>
        <dsp:cNvSpPr/>
      </dsp:nvSpPr>
      <dsp:spPr>
        <a:xfrm>
          <a:off x="3378100" y="154682"/>
          <a:ext cx="4216598" cy="421659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32053" tIns="62230" rIns="232053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85% reduction in IPS alerts</a:t>
          </a:r>
        </a:p>
      </dsp:txBody>
      <dsp:txXfrm>
        <a:off x="3995606" y="772188"/>
        <a:ext cx="2981586" cy="2981586"/>
      </dsp:txXfrm>
    </dsp:sp>
    <dsp:sp modelId="{44467346-9F53-0C4D-95A9-1B3F7F72DB9D}">
      <dsp:nvSpPr>
        <dsp:cNvPr id="0" name=""/>
        <dsp:cNvSpPr/>
      </dsp:nvSpPr>
      <dsp:spPr>
        <a:xfrm>
          <a:off x="6751379" y="154682"/>
          <a:ext cx="4216598" cy="421659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32053" tIns="62230" rIns="232053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Sharing 17K unique IP/day</a:t>
          </a:r>
        </a:p>
      </dsp:txBody>
      <dsp:txXfrm>
        <a:off x="7368885" y="772188"/>
        <a:ext cx="2981586" cy="2981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28BCC-57FF-0342-8B1E-7712DA90AE33}">
      <dsp:nvSpPr>
        <dsp:cNvPr id="0" name=""/>
        <dsp:cNvSpPr/>
      </dsp:nvSpPr>
      <dsp:spPr>
        <a:xfrm>
          <a:off x="5036" y="530632"/>
          <a:ext cx="4404002" cy="3523202"/>
        </a:xfrm>
        <a:prstGeom prst="homePlate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363" tIns="83820" rIns="621454" bIns="8382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Automated blocking, automated safelist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Safelist exception reports</a:t>
          </a:r>
        </a:p>
      </dsp:txBody>
      <dsp:txXfrm>
        <a:off x="5036" y="530632"/>
        <a:ext cx="3963602" cy="3523202"/>
      </dsp:txXfrm>
    </dsp:sp>
    <dsp:sp modelId="{DF3FE33F-FCD8-7D40-97F9-70EBC11E2A25}">
      <dsp:nvSpPr>
        <dsp:cNvPr id="0" name=""/>
        <dsp:cNvSpPr/>
      </dsp:nvSpPr>
      <dsp:spPr>
        <a:xfrm>
          <a:off x="3528238" y="530632"/>
          <a:ext cx="4404002" cy="3523202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363" tIns="83820" rIns="155363" bIns="8382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Scanners aren’t worth blocking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They are if you’re fast, and you have an open network</a:t>
          </a:r>
        </a:p>
      </dsp:txBody>
      <dsp:txXfrm>
        <a:off x="4409039" y="530632"/>
        <a:ext cx="2642401" cy="3523202"/>
      </dsp:txXfrm>
    </dsp:sp>
    <dsp:sp modelId="{C561D269-CB0A-2B4B-8B80-FF63102EB885}">
      <dsp:nvSpPr>
        <dsp:cNvPr id="0" name=""/>
        <dsp:cNvSpPr/>
      </dsp:nvSpPr>
      <dsp:spPr>
        <a:xfrm>
          <a:off x="7051440" y="530632"/>
          <a:ext cx="4404002" cy="3523202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363" tIns="83820" rIns="155363" bIns="8382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Poor ISAC-level (automated) sharing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2014 Anecdata: 0.04% member contributed</a:t>
          </a:r>
        </a:p>
      </dsp:txBody>
      <dsp:txXfrm>
        <a:off x="7932241" y="530632"/>
        <a:ext cx="2642401" cy="35232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90AD2-C347-EB43-9AC9-325157A4B197}">
      <dsp:nvSpPr>
        <dsp:cNvPr id="0" name=""/>
        <dsp:cNvSpPr/>
      </dsp:nvSpPr>
      <dsp:spPr>
        <a:xfrm rot="5400000">
          <a:off x="1588051" y="251855"/>
          <a:ext cx="1042986" cy="90739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Collect</a:t>
          </a:r>
        </a:p>
      </dsp:txBody>
      <dsp:txXfrm rot="-5400000">
        <a:off x="1797248" y="346593"/>
        <a:ext cx="624592" cy="717922"/>
      </dsp:txXfrm>
    </dsp:sp>
    <dsp:sp modelId="{F2ACF70D-DA9A-5446-9EDB-3F1CD115E72B}">
      <dsp:nvSpPr>
        <dsp:cNvPr id="0" name=""/>
        <dsp:cNvSpPr/>
      </dsp:nvSpPr>
      <dsp:spPr>
        <a:xfrm>
          <a:off x="2590778" y="392658"/>
          <a:ext cx="1163973" cy="625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057D9-B98A-AB45-BB74-589BF044F376}">
      <dsp:nvSpPr>
        <dsp:cNvPr id="0" name=""/>
        <dsp:cNvSpPr/>
      </dsp:nvSpPr>
      <dsp:spPr>
        <a:xfrm rot="5400000">
          <a:off x="608061" y="251855"/>
          <a:ext cx="1042986" cy="90739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817258" y="346593"/>
        <a:ext cx="624592" cy="717922"/>
      </dsp:txXfrm>
    </dsp:sp>
    <dsp:sp modelId="{6872920A-C7E1-874F-83B0-C87F32284732}">
      <dsp:nvSpPr>
        <dsp:cNvPr id="0" name=""/>
        <dsp:cNvSpPr/>
      </dsp:nvSpPr>
      <dsp:spPr>
        <a:xfrm rot="5400000">
          <a:off x="1096178" y="1137142"/>
          <a:ext cx="1042986" cy="90739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Action</a:t>
          </a:r>
        </a:p>
      </dsp:txBody>
      <dsp:txXfrm rot="-5400000">
        <a:off x="1305375" y="1231880"/>
        <a:ext cx="624592" cy="717922"/>
      </dsp:txXfrm>
    </dsp:sp>
    <dsp:sp modelId="{A74CC5AE-E495-F643-B153-497ED5BA7FEC}">
      <dsp:nvSpPr>
        <dsp:cNvPr id="0" name=""/>
        <dsp:cNvSpPr/>
      </dsp:nvSpPr>
      <dsp:spPr>
        <a:xfrm>
          <a:off x="0" y="1277945"/>
          <a:ext cx="1126425" cy="625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F8DFC-78E8-FF4D-8365-E2739EEC9887}">
      <dsp:nvSpPr>
        <dsp:cNvPr id="0" name=""/>
        <dsp:cNvSpPr/>
      </dsp:nvSpPr>
      <dsp:spPr>
        <a:xfrm rot="5400000">
          <a:off x="2076169" y="1137142"/>
          <a:ext cx="1042986" cy="90739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285366" y="1231880"/>
        <a:ext cx="624592" cy="717922"/>
      </dsp:txXfrm>
    </dsp:sp>
    <dsp:sp modelId="{A30080D3-BAAD-024C-B32F-A02D878ACD93}">
      <dsp:nvSpPr>
        <dsp:cNvPr id="0" name=""/>
        <dsp:cNvSpPr/>
      </dsp:nvSpPr>
      <dsp:spPr>
        <a:xfrm rot="5400000">
          <a:off x="1588051" y="2022429"/>
          <a:ext cx="1042986" cy="90739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Share</a:t>
          </a:r>
        </a:p>
      </dsp:txBody>
      <dsp:txXfrm rot="-5400000">
        <a:off x="1797248" y="2117167"/>
        <a:ext cx="624592" cy="717922"/>
      </dsp:txXfrm>
    </dsp:sp>
    <dsp:sp modelId="{FFBAF64E-6624-5041-8D40-B84FDF8B3D9C}">
      <dsp:nvSpPr>
        <dsp:cNvPr id="0" name=""/>
        <dsp:cNvSpPr/>
      </dsp:nvSpPr>
      <dsp:spPr>
        <a:xfrm>
          <a:off x="2590778" y="2163233"/>
          <a:ext cx="1163973" cy="625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24250-2F58-F942-97DF-C10E4EAAEB72}">
      <dsp:nvSpPr>
        <dsp:cNvPr id="0" name=""/>
        <dsp:cNvSpPr/>
      </dsp:nvSpPr>
      <dsp:spPr>
        <a:xfrm rot="5400000">
          <a:off x="608061" y="2022429"/>
          <a:ext cx="1042986" cy="90739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817258" y="2117167"/>
        <a:ext cx="624592" cy="7179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0BAC9-3715-6B4A-800E-426079347CC2}">
      <dsp:nvSpPr>
        <dsp:cNvPr id="0" name=""/>
        <dsp:cNvSpPr/>
      </dsp:nvSpPr>
      <dsp:spPr>
        <a:xfrm>
          <a:off x="0" y="30950"/>
          <a:ext cx="4869656" cy="9534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Monitoring</a:t>
          </a:r>
        </a:p>
      </dsp:txBody>
      <dsp:txXfrm>
        <a:off x="46541" y="77491"/>
        <a:ext cx="4776574" cy="860321"/>
      </dsp:txXfrm>
    </dsp:sp>
    <dsp:sp modelId="{4C848D86-84A1-B04B-A410-F8698363CAA1}">
      <dsp:nvSpPr>
        <dsp:cNvPr id="0" name=""/>
        <dsp:cNvSpPr/>
      </dsp:nvSpPr>
      <dsp:spPr>
        <a:xfrm>
          <a:off x="0" y="1053474"/>
          <a:ext cx="4869656" cy="953403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Deployment is pull, not push</a:t>
          </a:r>
        </a:p>
      </dsp:txBody>
      <dsp:txXfrm>
        <a:off x="46541" y="1100015"/>
        <a:ext cx="4776574" cy="860321"/>
      </dsp:txXfrm>
    </dsp:sp>
    <dsp:sp modelId="{C9E17D95-2AE6-7B41-B85F-7739429268EB}">
      <dsp:nvSpPr>
        <dsp:cNvPr id="0" name=""/>
        <dsp:cNvSpPr/>
      </dsp:nvSpPr>
      <dsp:spPr>
        <a:xfrm>
          <a:off x="0" y="2075998"/>
          <a:ext cx="4869656" cy="953403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 (easy) honeypot customization</a:t>
          </a:r>
        </a:p>
      </dsp:txBody>
      <dsp:txXfrm>
        <a:off x="46541" y="2122539"/>
        <a:ext cx="4776574" cy="860321"/>
      </dsp:txXfrm>
    </dsp:sp>
    <dsp:sp modelId="{05E58C82-97EA-7A4A-9105-4BEC4C9D2FC9}">
      <dsp:nvSpPr>
        <dsp:cNvPr id="0" name=""/>
        <dsp:cNvSpPr/>
      </dsp:nvSpPr>
      <dsp:spPr>
        <a:xfrm>
          <a:off x="0" y="3098521"/>
          <a:ext cx="4869656" cy="953403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External Threat Intelligence not integrated</a:t>
          </a:r>
        </a:p>
      </dsp:txBody>
      <dsp:txXfrm>
        <a:off x="46541" y="3145062"/>
        <a:ext cx="4776574" cy="860321"/>
      </dsp:txXfrm>
    </dsp:sp>
    <dsp:sp modelId="{5BC135FF-5B40-3B4D-AD7B-9AF81BBF4035}">
      <dsp:nvSpPr>
        <dsp:cNvPr id="0" name=""/>
        <dsp:cNvSpPr/>
      </dsp:nvSpPr>
      <dsp:spPr>
        <a:xfrm>
          <a:off x="0" y="4121045"/>
          <a:ext cx="4869656" cy="95340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Data left on the table</a:t>
          </a:r>
        </a:p>
      </dsp:txBody>
      <dsp:txXfrm>
        <a:off x="46541" y="4167586"/>
        <a:ext cx="4776574" cy="8603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1D393-521D-FB46-8C73-D07DC233DFB3}">
      <dsp:nvSpPr>
        <dsp:cNvPr id="0" name=""/>
        <dsp:cNvSpPr/>
      </dsp:nvSpPr>
      <dsp:spPr>
        <a:xfrm>
          <a:off x="0" y="2492"/>
          <a:ext cx="486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C3F7B-7E14-5A48-AA0B-CE0C0E98DDF9}">
      <dsp:nvSpPr>
        <dsp:cNvPr id="0" name=""/>
        <dsp:cNvSpPr/>
      </dsp:nvSpPr>
      <dsp:spPr>
        <a:xfrm>
          <a:off x="0" y="2492"/>
          <a:ext cx="973931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Deployments</a:t>
          </a:r>
        </a:p>
      </dsp:txBody>
      <dsp:txXfrm>
        <a:off x="0" y="2492"/>
        <a:ext cx="973931" cy="1700138"/>
      </dsp:txXfrm>
    </dsp:sp>
    <dsp:sp modelId="{78E9195C-93B7-FF47-8ACE-CB4D4E834D04}">
      <dsp:nvSpPr>
        <dsp:cNvPr id="0" name=""/>
        <dsp:cNvSpPr/>
      </dsp:nvSpPr>
      <dsp:spPr>
        <a:xfrm>
          <a:off x="1046976" y="79696"/>
          <a:ext cx="3822679" cy="1544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4</a:t>
          </a:r>
        </a:p>
      </dsp:txBody>
      <dsp:txXfrm>
        <a:off x="1046976" y="79696"/>
        <a:ext cx="3822679" cy="1544070"/>
      </dsp:txXfrm>
    </dsp:sp>
    <dsp:sp modelId="{5CC8B41A-CCB4-C345-B494-48A414599D27}">
      <dsp:nvSpPr>
        <dsp:cNvPr id="0" name=""/>
        <dsp:cNvSpPr/>
      </dsp:nvSpPr>
      <dsp:spPr>
        <a:xfrm>
          <a:off x="973931" y="1623767"/>
          <a:ext cx="389572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B8853-97F4-7249-8352-091B628A98AE}">
      <dsp:nvSpPr>
        <dsp:cNvPr id="0" name=""/>
        <dsp:cNvSpPr/>
      </dsp:nvSpPr>
      <dsp:spPr>
        <a:xfrm>
          <a:off x="0" y="1702630"/>
          <a:ext cx="486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7DD98-B3E8-354A-974C-B2066C509E6D}">
      <dsp:nvSpPr>
        <dsp:cNvPr id="0" name=""/>
        <dsp:cNvSpPr/>
      </dsp:nvSpPr>
      <dsp:spPr>
        <a:xfrm>
          <a:off x="0" y="1702630"/>
          <a:ext cx="973931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Sensors</a:t>
          </a:r>
        </a:p>
      </dsp:txBody>
      <dsp:txXfrm>
        <a:off x="0" y="1702630"/>
        <a:ext cx="973931" cy="1700138"/>
      </dsp:txXfrm>
    </dsp:sp>
    <dsp:sp modelId="{94863D80-9363-5147-90BC-67CCD536DC4A}">
      <dsp:nvSpPr>
        <dsp:cNvPr id="0" name=""/>
        <dsp:cNvSpPr/>
      </dsp:nvSpPr>
      <dsp:spPr>
        <a:xfrm>
          <a:off x="1046976" y="1779834"/>
          <a:ext cx="3822679" cy="1544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65</a:t>
          </a:r>
        </a:p>
      </dsp:txBody>
      <dsp:txXfrm>
        <a:off x="1046976" y="1779834"/>
        <a:ext cx="3822679" cy="1544070"/>
      </dsp:txXfrm>
    </dsp:sp>
    <dsp:sp modelId="{9AE1577A-69B2-594A-8231-77974C86EEF9}">
      <dsp:nvSpPr>
        <dsp:cNvPr id="0" name=""/>
        <dsp:cNvSpPr/>
      </dsp:nvSpPr>
      <dsp:spPr>
        <a:xfrm>
          <a:off x="973931" y="3323905"/>
          <a:ext cx="389572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911CD-43FD-AA45-BB94-B33E6407C106}">
      <dsp:nvSpPr>
        <dsp:cNvPr id="0" name=""/>
        <dsp:cNvSpPr/>
      </dsp:nvSpPr>
      <dsp:spPr>
        <a:xfrm>
          <a:off x="0" y="3402769"/>
          <a:ext cx="486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3B5CC-49F3-1B40-A161-96B94C60664F}">
      <dsp:nvSpPr>
        <dsp:cNvPr id="0" name=""/>
        <dsp:cNvSpPr/>
      </dsp:nvSpPr>
      <dsp:spPr>
        <a:xfrm>
          <a:off x="0" y="3402769"/>
          <a:ext cx="973931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Unique IP’s</a:t>
          </a:r>
        </a:p>
      </dsp:txBody>
      <dsp:txXfrm>
        <a:off x="0" y="3402769"/>
        <a:ext cx="973931" cy="1700138"/>
      </dsp:txXfrm>
    </dsp:sp>
    <dsp:sp modelId="{FAB95AD7-3B5E-C149-8EFD-8BB456A8FACD}">
      <dsp:nvSpPr>
        <dsp:cNvPr id="0" name=""/>
        <dsp:cNvSpPr/>
      </dsp:nvSpPr>
      <dsp:spPr>
        <a:xfrm>
          <a:off x="1046976" y="3479972"/>
          <a:ext cx="3822679" cy="1544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197,564</a:t>
          </a:r>
        </a:p>
      </dsp:txBody>
      <dsp:txXfrm>
        <a:off x="1046976" y="3479972"/>
        <a:ext cx="3822679" cy="1544070"/>
      </dsp:txXfrm>
    </dsp:sp>
    <dsp:sp modelId="{6E74304E-DE37-CB44-958D-FA894B9862E9}">
      <dsp:nvSpPr>
        <dsp:cNvPr id="0" name=""/>
        <dsp:cNvSpPr/>
      </dsp:nvSpPr>
      <dsp:spPr>
        <a:xfrm>
          <a:off x="973931" y="5024043"/>
          <a:ext cx="389572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81675-7FD7-B34E-AEFA-563B786E331F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Code/ Architecture</a:t>
          </a:r>
          <a:endParaRPr lang="en-US" sz="2400" kern="1200" dirty="0"/>
        </a:p>
      </dsp:txBody>
      <dsp:txXfrm rot="-5400000">
        <a:off x="1" y="842399"/>
        <a:ext cx="1683092" cy="721325"/>
      </dsp:txXfrm>
    </dsp:sp>
    <dsp:sp modelId="{1D5C3564-D19B-A34E-869A-A7339461B392}">
      <dsp:nvSpPr>
        <dsp:cNvPr id="0" name=""/>
        <dsp:cNvSpPr/>
      </dsp:nvSpPr>
      <dsp:spPr>
        <a:xfrm rot="5400000">
          <a:off x="4174910" y="-2490964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Try + Complain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Contribute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Dev War Stories</a:t>
          </a:r>
        </a:p>
      </dsp:txBody>
      <dsp:txXfrm rot="-5400000">
        <a:off x="1683093" y="77146"/>
        <a:ext cx="6470214" cy="1410285"/>
      </dsp:txXfrm>
    </dsp:sp>
    <dsp:sp modelId="{F154A8A5-7711-4347-A427-F2940A7B01E2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Data use</a:t>
          </a:r>
        </a:p>
      </dsp:txBody>
      <dsp:txXfrm rot="-5400000">
        <a:off x="1" y="2962237"/>
        <a:ext cx="1683092" cy="721325"/>
      </dsp:txXfrm>
    </dsp:sp>
    <dsp:sp modelId="{6CD4C4D8-DB4A-6246-8802-CF87A759B804}">
      <dsp:nvSpPr>
        <dsp:cNvPr id="0" name=""/>
        <dsp:cNvSpPr/>
      </dsp:nvSpPr>
      <dsp:spPr>
        <a:xfrm rot="5400000">
          <a:off x="4174910" y="-371126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MISP export?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Remediation Feed?</a:t>
          </a:r>
        </a:p>
      </dsp:txBody>
      <dsp:txXfrm rot="-5400000">
        <a:off x="1683093" y="2196984"/>
        <a:ext cx="6470214" cy="1410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865D7-DD87-CE4A-86D5-B621B90A65D8}" type="datetimeFigureOut">
              <a:rPr lang="en-US" smtClean="0"/>
              <a:t>3/20/19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FE6EA-9208-E947-837B-D6CA2B041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Large R1 University ~= Large city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As many different activities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As much top-down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“Historical Reasons”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Been here since the inception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Budgets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Uneven across higher </a:t>
            </a:r>
            <a:r>
              <a:rPr lang="en-US" dirty="0" err="1"/>
              <a:t>ed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Trending the right way, but always tight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1F193-B9E5-8549-A547-45F21F5576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30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4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5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Make it </a:t>
            </a:r>
            <a:r>
              <a:rPr lang="en-US" b="1" dirty="0"/>
              <a:t>easy</a:t>
            </a:r>
            <a:r>
              <a:rPr lang="en-US" b="0" dirty="0"/>
              <a:t> for higher education institutions to </a:t>
            </a:r>
            <a:r>
              <a:rPr lang="en-US" b="1" dirty="0"/>
              <a:t>collect, take action on, and share</a:t>
            </a:r>
            <a:r>
              <a:rPr lang="en-US" b="0" dirty="0"/>
              <a:t> threat intelligence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Collect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Honeypots provide easy data with low false positive rate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Action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Enabling data exports in formats easy to consume by devices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Share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Make sharing easy, and automatic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All of this is a stalking horse for giving orgs the building blocks for automated defense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02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87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54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Starting in December, this partner starting blocking solely on their own honeypot data and blocked on average 4.1 million connections per day. </a:t>
            </a:r>
          </a:p>
          <a:p>
            <a:endParaRPr lang="en-US" dirty="0"/>
          </a:p>
          <a:p>
            <a:r>
              <a:rPr lang="en-US" dirty="0"/>
              <a:t>After adding in the shared repository containing all the participants data, they blocked on average 11.7 million connections per day, a 2.8X increase.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84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1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3341" y="1507254"/>
            <a:ext cx="11035712" cy="164835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341" y="3245404"/>
            <a:ext cx="11035712" cy="8915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2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8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4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9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8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3/20/19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3/20/19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8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3/20/19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9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2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8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6234A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50000"/>
            </a:schemeClr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bg1">
              <a:lumMod val="50000"/>
            </a:schemeClr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50000"/>
            </a:schemeClr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bg1">
              <a:lumMod val="50000"/>
            </a:schemeClr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bg1">
              <a:lumMod val="50000"/>
            </a:schemeClr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tingar.security.duke.edu/" TargetMode="External"/><Relationship Id="rId2" Type="http://schemas.openxmlformats.org/officeDocument/2006/relationships/hyperlink" Target="mailto:team-stingar@duke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484" y="1191796"/>
            <a:ext cx="10021446" cy="2976344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100">
                <a:solidFill>
                  <a:srgbClr val="FFFFFF"/>
                </a:solidFill>
              </a:rPr>
              <a:t>STINGAR: Enabling threat intelligence collection, use, and sharing in higher education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788" y="5318990"/>
            <a:ext cx="9416898" cy="723670"/>
          </a:xfrm>
        </p:spPr>
        <p:txBody>
          <a:bodyPr anchor="t">
            <a:norm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FIRST CTI 2019</a:t>
            </a:r>
          </a:p>
        </p:txBody>
      </p:sp>
    </p:spTree>
    <p:extLst>
      <p:ext uri="{BB962C8B-B14F-4D97-AF65-F5344CB8AC3E}">
        <p14:creationId xmlns:p14="http://schemas.microsoft.com/office/powerpoint/2010/main" val="1561356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3D8F9A-E7A7-A441-A3A5-626715E40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54" y="179446"/>
            <a:ext cx="9815251" cy="649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59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1AAF4-3495-9047-930A-AE5789C2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3D94C-B73E-0C46-870F-1D8978205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318990"/>
            <a:ext cx="9416898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v2</a:t>
            </a:r>
          </a:p>
        </p:txBody>
      </p:sp>
    </p:spTree>
    <p:extLst>
      <p:ext uri="{BB962C8B-B14F-4D97-AF65-F5344CB8AC3E}">
        <p14:creationId xmlns:p14="http://schemas.microsoft.com/office/powerpoint/2010/main" val="635301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524001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10470" y="1"/>
            <a:ext cx="1827609" cy="6858001"/>
            <a:chOff x="1320800" y="0"/>
            <a:chExt cx="2436813" cy="6858001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FBDCC16E-886F-5041-879C-81A0D23E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266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V2 will address…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95CE0CF2-B4C3-364E-A067-7A10EA68D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002133"/>
              </p:ext>
            </p:extLst>
          </p:nvPr>
        </p:nvGraphicFramePr>
        <p:xfrm>
          <a:off x="5281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0775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C75054-13B2-F64A-9B79-8C2797EAD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659" y="191580"/>
            <a:ext cx="8627601" cy="647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56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1AAF4-3495-9047-930A-AE5789C2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3D94C-B73E-0C46-870F-1D8978205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318990"/>
            <a:ext cx="9416898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dirty="0">
                <a:solidFill>
                  <a:srgbClr val="000000"/>
                </a:solidFill>
              </a:rPr>
              <a:t>Early metrics</a:t>
            </a:r>
          </a:p>
        </p:txBody>
      </p:sp>
    </p:spTree>
    <p:extLst>
      <p:ext uri="{BB962C8B-B14F-4D97-AF65-F5344CB8AC3E}">
        <p14:creationId xmlns:p14="http://schemas.microsoft.com/office/powerpoint/2010/main" val="4093066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524001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10470" y="1"/>
            <a:ext cx="1827609" cy="6858001"/>
            <a:chOff x="1320800" y="0"/>
            <a:chExt cx="2436813" cy="6858001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7F6344-7527-5941-838B-C7802678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266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…A month of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7CBB1D8-D9D5-694D-AA67-4836A78DE4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042062"/>
              </p:ext>
            </p:extLst>
          </p:nvPr>
        </p:nvGraphicFramePr>
        <p:xfrm>
          <a:off x="5281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5435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B09115-BBD9-B24B-838E-5E3EE72B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D3D48B-0D77-B248-9920-50D96CA05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7EA357-8F62-CC4C-9BDC-6BE3C1EFC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332770"/>
              </p:ext>
            </p:extLst>
          </p:nvPr>
        </p:nvGraphicFramePr>
        <p:xfrm>
          <a:off x="609600" y="1447132"/>
          <a:ext cx="9510168" cy="5136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542">
                  <a:extLst>
                    <a:ext uri="{9D8B030D-6E8A-4147-A177-3AD203B41FA5}">
                      <a16:colId xmlns:a16="http://schemas.microsoft.com/office/drawing/2014/main" val="3660106535"/>
                    </a:ext>
                  </a:extLst>
                </a:gridCol>
                <a:gridCol w="2377542">
                  <a:extLst>
                    <a:ext uri="{9D8B030D-6E8A-4147-A177-3AD203B41FA5}">
                      <a16:colId xmlns:a16="http://schemas.microsoft.com/office/drawing/2014/main" val="1289348143"/>
                    </a:ext>
                  </a:extLst>
                </a:gridCol>
                <a:gridCol w="2377542">
                  <a:extLst>
                    <a:ext uri="{9D8B030D-6E8A-4147-A177-3AD203B41FA5}">
                      <a16:colId xmlns:a16="http://schemas.microsoft.com/office/drawing/2014/main" val="1751038723"/>
                    </a:ext>
                  </a:extLst>
                </a:gridCol>
                <a:gridCol w="2377542">
                  <a:extLst>
                    <a:ext uri="{9D8B030D-6E8A-4147-A177-3AD203B41FA5}">
                      <a16:colId xmlns:a16="http://schemas.microsoft.com/office/drawing/2014/main" val="3405266951"/>
                    </a:ext>
                  </a:extLst>
                </a:gridCol>
              </a:tblGrid>
              <a:tr h="8159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Sensor 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Attack/Sensor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Unique IP/Sensor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1526465"/>
                  </a:ext>
                </a:extLst>
              </a:tr>
              <a:tr h="10800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153244"/>
                  </a:ext>
                </a:extLst>
              </a:tr>
              <a:tr h="10800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1 (M1)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5352449"/>
                  </a:ext>
                </a:extLst>
              </a:tr>
              <a:tr h="10800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2 (R1)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5818148"/>
                  </a:ext>
                </a:extLst>
              </a:tr>
              <a:tr h="10800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3 (R1)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687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208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1B9F-0874-0344-A235-CDDDD1A0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Overlap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5D3E92-DEC7-1842-89C5-8C80BD340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481" y="1248697"/>
            <a:ext cx="9973519" cy="5230577"/>
          </a:xfrm>
        </p:spPr>
      </p:pic>
    </p:spTree>
    <p:extLst>
      <p:ext uri="{BB962C8B-B14F-4D97-AF65-F5344CB8AC3E}">
        <p14:creationId xmlns:p14="http://schemas.microsoft.com/office/powerpoint/2010/main" val="4076704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B09115-BBD9-B24B-838E-5E3EE72B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Crosstab Unique 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D3D48B-0D77-B248-9920-50D96CA05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7EA357-8F62-CC4C-9BDC-6BE3C1EFC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919045"/>
              </p:ext>
            </p:extLst>
          </p:nvPr>
        </p:nvGraphicFramePr>
        <p:xfrm>
          <a:off x="1122744" y="1447131"/>
          <a:ext cx="8997020" cy="5034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404">
                  <a:extLst>
                    <a:ext uri="{9D8B030D-6E8A-4147-A177-3AD203B41FA5}">
                      <a16:colId xmlns:a16="http://schemas.microsoft.com/office/drawing/2014/main" val="3660106535"/>
                    </a:ext>
                  </a:extLst>
                </a:gridCol>
                <a:gridCol w="1799404">
                  <a:extLst>
                    <a:ext uri="{9D8B030D-6E8A-4147-A177-3AD203B41FA5}">
                      <a16:colId xmlns:a16="http://schemas.microsoft.com/office/drawing/2014/main" val="1289348143"/>
                    </a:ext>
                  </a:extLst>
                </a:gridCol>
                <a:gridCol w="1799404">
                  <a:extLst>
                    <a:ext uri="{9D8B030D-6E8A-4147-A177-3AD203B41FA5}">
                      <a16:colId xmlns:a16="http://schemas.microsoft.com/office/drawing/2014/main" val="1751038723"/>
                    </a:ext>
                  </a:extLst>
                </a:gridCol>
                <a:gridCol w="1799404">
                  <a:extLst>
                    <a:ext uri="{9D8B030D-6E8A-4147-A177-3AD203B41FA5}">
                      <a16:colId xmlns:a16="http://schemas.microsoft.com/office/drawing/2014/main" val="3405266951"/>
                    </a:ext>
                  </a:extLst>
                </a:gridCol>
                <a:gridCol w="1799404">
                  <a:extLst>
                    <a:ext uri="{9D8B030D-6E8A-4147-A177-3AD203B41FA5}">
                      <a16:colId xmlns:a16="http://schemas.microsoft.com/office/drawing/2014/main" val="115001968"/>
                    </a:ext>
                  </a:extLst>
                </a:gridCol>
              </a:tblGrid>
              <a:tr h="79977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1 (M1)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2 (R1)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Partner 3 (</a:t>
                      </a:r>
                      <a:r>
                        <a:rPr lang="en-US" dirty="0" err="1"/>
                        <a:t>Int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1526465"/>
                  </a:ext>
                </a:extLst>
              </a:tr>
              <a:tr h="10587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184,875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153244"/>
                  </a:ext>
                </a:extLst>
              </a:tr>
              <a:tr h="10587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1 (M1)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3,507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7,777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5352449"/>
                  </a:ext>
                </a:extLst>
              </a:tr>
              <a:tr h="10587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2 (R1)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6,371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10,347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5818148"/>
                  </a:ext>
                </a:extLst>
              </a:tr>
              <a:tr h="10587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3 (</a:t>
                      </a:r>
                      <a:r>
                        <a:rPr lang="en-US" dirty="0" err="1"/>
                        <a:t>Int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10,355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2,716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16,145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87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095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6AD52-6F17-8B40-AB13-981BE03A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Sharing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0C0450-B96B-B040-A454-24632DD53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238491"/>
            <a:ext cx="9079533" cy="5449432"/>
          </a:xfrm>
        </p:spPr>
      </p:pic>
    </p:spTree>
    <p:extLst>
      <p:ext uri="{BB962C8B-B14F-4D97-AF65-F5344CB8AC3E}">
        <p14:creationId xmlns:p14="http://schemas.microsoft.com/office/powerpoint/2010/main" val="2685390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D6AEE-AC0E-1A46-B41A-F3BA27558CF7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Hi, my name is Jesse and I secure nightmare networks.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795A12-EE6B-7943-9A8F-995DBED0A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76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1AAF4-3495-9047-930A-AE5789C2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Now yo</a:t>
            </a:r>
            <a:r>
              <a:rPr lang="en-US" sz="6600" dirty="0">
                <a:solidFill>
                  <a:srgbClr val="FFFFFF"/>
                </a:solidFill>
                <a:latin typeface="+mj-lt"/>
              </a:rPr>
              <a:t>u owe me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3D94C-B73E-0C46-870F-1D8978205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318990"/>
            <a:ext cx="9416898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dirty="0">
                <a:solidFill>
                  <a:srgbClr val="000000"/>
                </a:solidFill>
              </a:rPr>
              <a:t>…isn’t that how this works?</a:t>
            </a:r>
          </a:p>
        </p:txBody>
      </p:sp>
    </p:spTree>
    <p:extLst>
      <p:ext uri="{BB962C8B-B14F-4D97-AF65-F5344CB8AC3E}">
        <p14:creationId xmlns:p14="http://schemas.microsoft.com/office/powerpoint/2010/main" val="1539235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0B2477-733B-8246-AC76-2B9584963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asks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164075D-14FC-4F4B-9714-0828E10840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486071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8955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Freeform: Shape 18">
            <a:extLst>
              <a:ext uri="{FF2B5EF4-FFF2-40B4-BE49-F238E27FC236}">
                <a16:creationId xmlns:a16="http://schemas.microsoft.com/office/drawing/2014/main" id="{F55FFF17-D3D5-4F58-BA56-54EA901C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6A7EAB-DC76-194C-BCF0-EEA3BD3B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121" y="1982646"/>
            <a:ext cx="3114675" cy="15811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7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894817-272B-844A-B230-98C1C1EB3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219575"/>
            <a:ext cx="3337368" cy="928494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hlinkClick r:id="rId2"/>
              </a:rPr>
              <a:t>team-stingar@duke.edu</a:t>
            </a:r>
            <a:endParaRPr lang="en-US" sz="1800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1800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hlinkClick r:id="rId3"/>
              </a:rPr>
              <a:t>https://stingar.security.duke.edu</a:t>
            </a:r>
            <a:endParaRPr lang="en-US" sz="1800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1800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1800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1800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61B6E8-2145-8E45-ABC1-775F78D8F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620" y="1884535"/>
            <a:ext cx="3336580" cy="333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55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97DAC0-1C83-8D41-B3DC-E4D329CF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373C646-FE2D-9A4C-9678-0999763A7B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039006"/>
              </p:ext>
            </p:extLst>
          </p:nvPr>
        </p:nvGraphicFramePr>
        <p:xfrm>
          <a:off x="609599" y="1600201"/>
          <a:ext cx="1097279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91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0469BD-549F-9440-8F69-0AF7E7718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8A368D-D9D9-294B-915E-0DB7326FE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054F60-B5AE-E646-BA29-79C0563DE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57C157-C89F-1848-929D-36839CE30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306A01-159D-A64D-A16F-9118B07D6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EEC8DF-92AF-B340-93A9-2FEFE6B64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17ADBD-5666-E944-BF78-DB44A5838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0F87B2-DA31-7B4E-9587-8DCBE3531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5B7A0E-3EFC-7A42-94D4-405FDBDA9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E1F2D-773F-8840-906B-C6E8026D4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64ED45-0B9A-B143-A925-4C41B6B111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902065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875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801A0-1C6D-D34B-B0BC-25CF78823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Points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5A4036-D84C-2541-9C94-FDECF5D54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94590"/>
              </p:ext>
            </p:extLst>
          </p:nvPr>
        </p:nvGraphicFramePr>
        <p:xfrm>
          <a:off x="609600" y="1600201"/>
          <a:ext cx="11460480" cy="4584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276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6FC3903-5A68-B34A-BB32-3730A828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isn’t everyone doing this?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F0675-117D-E145-8345-84A553507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318990"/>
            <a:ext cx="9416898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…and can we help them?</a:t>
            </a:r>
          </a:p>
        </p:txBody>
      </p:sp>
    </p:spTree>
    <p:extLst>
      <p:ext uri="{BB962C8B-B14F-4D97-AF65-F5344CB8AC3E}">
        <p14:creationId xmlns:p14="http://schemas.microsoft.com/office/powerpoint/2010/main" val="75491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12A5CF-FF87-C74E-A8B9-00A71B8D2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4200" y="1396290"/>
            <a:ext cx="3754752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What’s a STINGAR?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1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AC95A8-3765-F640-B546-093650B1C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181" y="995024"/>
            <a:ext cx="3078957" cy="3402161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10D0AC4-519F-684A-BA81-B728F0CC81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258303"/>
              </p:ext>
            </p:extLst>
          </p:nvPr>
        </p:nvGraphicFramePr>
        <p:xfrm>
          <a:off x="6517533" y="2871982"/>
          <a:ext cx="3754752" cy="31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5AE0E78-1A6C-D643-8C2E-0F991CF595E1}"/>
              </a:ext>
            </a:extLst>
          </p:cNvPr>
          <p:cNvSpPr txBox="1">
            <a:spLocks/>
          </p:cNvSpPr>
          <p:nvPr/>
        </p:nvSpPr>
        <p:spPr>
          <a:xfrm>
            <a:off x="1797181" y="4462825"/>
            <a:ext cx="2399071" cy="210842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>
                    <a:lumMod val="50000"/>
                  </a:schemeClr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bg1">
                    <a:lumMod val="50000"/>
                  </a:schemeClr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>
                    <a:lumMod val="50000"/>
                  </a:schemeClr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bg1">
                    <a:lumMod val="50000"/>
                  </a:schemeClr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bg1">
                    <a:lumMod val="50000"/>
                  </a:schemeClr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Shared </a:t>
            </a:r>
          </a:p>
          <a:p>
            <a:pPr marL="0" indent="0">
              <a:buNone/>
            </a:pPr>
            <a:r>
              <a:rPr lang="en-US"/>
              <a:t>Threat Intelligence and Network Gatekeeping with Automated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50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ABB53AC-E626-7B46-ADC6-5BCE7FD9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Architecture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2AA528-EFE0-A14D-A03A-DE696E96C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318990"/>
            <a:ext cx="9416898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v1</a:t>
            </a:r>
          </a:p>
        </p:txBody>
      </p:sp>
    </p:spTree>
    <p:extLst>
      <p:ext uri="{BB962C8B-B14F-4D97-AF65-F5344CB8AC3E}">
        <p14:creationId xmlns:p14="http://schemas.microsoft.com/office/powerpoint/2010/main" val="378241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253CA7-CDD9-CE4E-A0F1-5C8E4D3F0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95" y="172713"/>
            <a:ext cx="9639300" cy="651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96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{0A13CE03-660A-A644-90A5-FE44BA35269E}tf16401378</Template>
  <TotalTime>17</TotalTime>
  <Words>490</Words>
  <Application>Microsoft Macintosh PowerPoint</Application>
  <PresentationFormat>Widescreen</PresentationFormat>
  <Paragraphs>134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Helvetica</vt:lpstr>
      <vt:lpstr>Office Theme</vt:lpstr>
      <vt:lpstr>STINGAR: Enabling threat intelligence collection, use, and sharing in higher education </vt:lpstr>
      <vt:lpstr>PowerPoint Presentation</vt:lpstr>
      <vt:lpstr>2014</vt:lpstr>
      <vt:lpstr>2017</vt:lpstr>
      <vt:lpstr>Random Points</vt:lpstr>
      <vt:lpstr>Why isn’t everyone doing this?</vt:lpstr>
      <vt:lpstr>What’s a STINGAR?</vt:lpstr>
      <vt:lpstr>Architecture</vt:lpstr>
      <vt:lpstr>PowerPoint Presentation</vt:lpstr>
      <vt:lpstr>PowerPoint Presentation</vt:lpstr>
      <vt:lpstr>Architecture</vt:lpstr>
      <vt:lpstr>V2 will address…</vt:lpstr>
      <vt:lpstr>PowerPoint Presentation</vt:lpstr>
      <vt:lpstr>Data</vt:lpstr>
      <vt:lpstr>…A month of data</vt:lpstr>
      <vt:lpstr>Deployments</vt:lpstr>
      <vt:lpstr>IP Overlap</vt:lpstr>
      <vt:lpstr>Crosstab Unique IP</vt:lpstr>
      <vt:lpstr>Benefits of Sharing</vt:lpstr>
      <vt:lpstr>Now you owe me</vt:lpstr>
      <vt:lpstr>Our asks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STINGAR: Enabling threat intelligence collection, use, and sharing in higher education </dc:title>
  <dc:creator>Jesse Bowling</dc:creator>
  <cp:lastModifiedBy>Jesse Bowling</cp:lastModifiedBy>
  <cp:revision>2</cp:revision>
  <dcterms:created xsi:type="dcterms:W3CDTF">2019-03-20T09:29:15Z</dcterms:created>
  <dcterms:modified xsi:type="dcterms:W3CDTF">2019-03-20T09:47:57Z</dcterms:modified>
</cp:coreProperties>
</file>