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57" r:id="rId4"/>
    <p:sldId id="265" r:id="rId5"/>
    <p:sldId id="267" r:id="rId6"/>
    <p:sldId id="268" r:id="rId7"/>
    <p:sldId id="258" r:id="rId8"/>
    <p:sldId id="260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31"/>
  </p:normalViewPr>
  <p:slideViewPr>
    <p:cSldViewPr snapToGrid="0" snapToObjects="1">
      <p:cViewPr varScale="1">
        <p:scale>
          <a:sx n="102" d="100"/>
          <a:sy n="102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4119-E9EB-45D6-9266-A97701254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5254" y="2082248"/>
            <a:ext cx="8617224" cy="2986708"/>
          </a:xfrm>
        </p:spPr>
        <p:txBody>
          <a:bodyPr anchor="t"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71FB-7E30-4263-B8A2-894379BA9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4" y="5188227"/>
            <a:ext cx="6142381" cy="1302025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445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DF7F-D410-4D56-A245-116D57C6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58EC0-AAE6-45C8-8B6E-D7246AEE2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0D526-92AC-42CC-B0A6-0A2048A0A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156-D5B1-4844-90E3-DF06A5B15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6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31DC0-D116-458D-A6E8-754BA3992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35"/>
            <a:ext cx="10515600" cy="148395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EEEF-846C-4005-888C-652FFF47F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A8E7E-8892-4914-9354-E9A8F596A0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A156-D5B1-4844-90E3-DF06A5B15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4E61-D713-BA4F-8B14-EBD1F6D5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88910-6DA8-394F-89D2-8F0D03549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7F903-7B1A-5E44-90B3-65EFC9367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46D2-D74F-DD4F-A52E-FBFB8444FD53}" type="datetimeFigureOut">
              <a:rPr lang="en-US" smtClean="0"/>
              <a:t>5/6/21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68B70-2DF1-F743-A84D-2A28E94E3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89028-6AA7-254F-92EC-4D119341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4C1-8722-5040-B690-4FFD7BAF9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2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B41FE-95A6-4851-AC0F-91FC4B098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735"/>
            <a:ext cx="10515600" cy="1483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9EC32-6D23-42A5-BF64-92E7AE079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7597E-7654-453B-8C17-64AD67A43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6461" y="64687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DECA156-D5B1-4844-90E3-DF06A5B15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e.dulaunoy@circl.lu" TargetMode="External"/><Relationship Id="rId2" Type="http://schemas.openxmlformats.org/officeDocument/2006/relationships/hyperlink" Target="mailto:aaron@lo-res.org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Users/aaron/Desktop/work/nic.at/FIRST/SIGs/passive-dns@first.org" TargetMode="External"/><Relationship Id="rId4" Type="http://schemas.openxmlformats.org/officeDocument/2006/relationships/hyperlink" Target="mailto:vixie@fsi.i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SP/misp-modules" TargetMode="External"/><Relationship Id="rId2" Type="http://schemas.openxmlformats.org/officeDocument/2006/relationships/hyperlink" Target="mailto:passive-dns@first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first-sec@first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dulau/pdns-qof" TargetMode="External"/><Relationship Id="rId2" Type="http://schemas.openxmlformats.org/officeDocument/2006/relationships/hyperlink" Target="https://datatracker.ietf.org/doc/draft-dulaunoy-dnsop-passive-dns-cof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draft-dulaunoy-dnsop-passive-dns-cof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SP/misp-modul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A386-CDFA-D447-AD7E-A317C18827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Passive DNS SIG 2021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BB83E-FA11-FE49-91AB-C6F17F10D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254" y="3757809"/>
            <a:ext cx="7379190" cy="2732444"/>
          </a:xfrm>
        </p:spPr>
        <p:txBody>
          <a:bodyPr>
            <a:normAutofit lnSpcReduction="10000"/>
          </a:bodyPr>
          <a:lstStyle/>
          <a:p>
            <a:br>
              <a:rPr lang="en-US" dirty="0"/>
            </a:br>
            <a:r>
              <a:rPr lang="en-US" dirty="0"/>
              <a:t>Aaron Kaplan (</a:t>
            </a:r>
            <a:r>
              <a:rPr lang="en-US" dirty="0">
                <a:hlinkClick r:id="rId2"/>
              </a:rPr>
              <a:t>aaron@lo-res.org</a:t>
            </a:r>
            <a:r>
              <a:rPr lang="en-US" dirty="0"/>
              <a:t>)</a:t>
            </a:r>
          </a:p>
          <a:p>
            <a:r>
              <a:rPr lang="en-US" dirty="0"/>
              <a:t>Alexandre </a:t>
            </a:r>
            <a:r>
              <a:rPr lang="en-US" dirty="0" err="1"/>
              <a:t>Dulaunoy</a:t>
            </a:r>
            <a:r>
              <a:rPr lang="en-US" dirty="0"/>
              <a:t> (</a:t>
            </a:r>
            <a:r>
              <a:rPr lang="en-US" dirty="0">
                <a:hlinkClick r:id="rId3"/>
              </a:rPr>
              <a:t>alexandre.dulaunoy@circl.lu</a:t>
            </a:r>
            <a:r>
              <a:rPr lang="en-US" dirty="0"/>
              <a:t>)</a:t>
            </a:r>
          </a:p>
          <a:p>
            <a:r>
              <a:rPr lang="en-US" dirty="0"/>
              <a:t>Paul </a:t>
            </a:r>
            <a:r>
              <a:rPr lang="en-US" dirty="0" err="1"/>
              <a:t>Vixie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vixie@fsi.io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Mailinglist</a:t>
            </a:r>
            <a:r>
              <a:rPr lang="en-US" dirty="0"/>
              <a:t>: </a:t>
            </a:r>
            <a:r>
              <a:rPr lang="en-US" u="sng" dirty="0">
                <a:hlinkClick r:id="rId5"/>
              </a:rPr>
              <a:t>passive-dns@first.org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94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49F5-4B98-3E4F-9C86-AA2AF815F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EA5913-4506-6A4C-8F5C-E8E77603F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87825" cy="6499537"/>
          </a:xfrm>
        </p:spPr>
      </p:pic>
    </p:spTree>
    <p:extLst>
      <p:ext uri="{BB962C8B-B14F-4D97-AF65-F5344CB8AC3E}">
        <p14:creationId xmlns:p14="http://schemas.microsoft.com/office/powerpoint/2010/main" val="196592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680E-4075-494C-8263-C14F523F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0EBC0-0105-4B41-B66F-7BE60E4A0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0583" cy="6501008"/>
          </a:xfrm>
        </p:spPr>
      </p:pic>
    </p:spTree>
    <p:extLst>
      <p:ext uri="{BB962C8B-B14F-4D97-AF65-F5344CB8AC3E}">
        <p14:creationId xmlns:p14="http://schemas.microsoft.com/office/powerpoint/2010/main" val="124656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D29A-DEBB-0B49-A15E-44D5B0632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5097DA-E536-FE4B-8885-EC9294BDD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7825" cy="6499537"/>
          </a:xfrm>
        </p:spPr>
      </p:pic>
    </p:spTree>
    <p:extLst>
      <p:ext uri="{BB962C8B-B14F-4D97-AF65-F5344CB8AC3E}">
        <p14:creationId xmlns:p14="http://schemas.microsoft.com/office/powerpoint/2010/main" val="1072809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08BD-930C-544D-AB63-C44C99EBA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63E462-D573-A94E-99A4-7F1A5B79C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75299" cy="6492857"/>
          </a:xfrm>
        </p:spPr>
      </p:pic>
    </p:spTree>
    <p:extLst>
      <p:ext uri="{BB962C8B-B14F-4D97-AF65-F5344CB8AC3E}">
        <p14:creationId xmlns:p14="http://schemas.microsoft.com/office/powerpoint/2010/main" val="265880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326D-C301-A849-8770-76501BFDF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59AC54-EB0A-C94A-A975-B7ABC6574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75299" cy="6492857"/>
          </a:xfrm>
        </p:spPr>
      </p:pic>
    </p:spTree>
    <p:extLst>
      <p:ext uri="{BB962C8B-B14F-4D97-AF65-F5344CB8AC3E}">
        <p14:creationId xmlns:p14="http://schemas.microsoft.com/office/powerpoint/2010/main" val="2169130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B92C-CEDE-9642-88A0-B95CBF77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E37E2C-7B29-E54A-903B-62FB21578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67094" cy="6488482"/>
          </a:xfrm>
        </p:spPr>
      </p:pic>
    </p:spTree>
    <p:extLst>
      <p:ext uri="{BB962C8B-B14F-4D97-AF65-F5344CB8AC3E}">
        <p14:creationId xmlns:p14="http://schemas.microsoft.com/office/powerpoint/2010/main" val="351086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BBEE1-B705-1F42-AAE2-9EC27293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in touch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A8E05-F9FF-E14E-9E50-ED5494A1E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Mailing list: </a:t>
            </a:r>
            <a:r>
              <a:rPr lang="en-US" u="sng" dirty="0">
                <a:hlinkClick r:id="rId2"/>
              </a:rPr>
              <a:t>passive-dns@first.org</a:t>
            </a:r>
            <a:r>
              <a:rPr lang="en-US" dirty="0"/>
              <a:t> </a:t>
            </a:r>
          </a:p>
          <a:p>
            <a:r>
              <a:rPr lang="en-US" dirty="0"/>
              <a:t>MISP modules: </a:t>
            </a:r>
            <a:r>
              <a:rPr lang="en-US" dirty="0">
                <a:hlinkClick r:id="rId3"/>
              </a:rPr>
              <a:t>https://github.com/MISP/misp-modules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Ask </a:t>
            </a:r>
            <a:r>
              <a:rPr lang="en-US" dirty="0">
                <a:hlinkClick r:id="rId4"/>
              </a:rPr>
              <a:t>first-sec@first.org</a:t>
            </a:r>
            <a:r>
              <a:rPr lang="en-US" dirty="0"/>
              <a:t> for mailing list subscription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86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439C-C2CE-5441-94A7-E45B6A88E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8E04C-09D7-9143-BCA4-CF7C0C490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 / SIG recap</a:t>
            </a:r>
          </a:p>
          <a:p>
            <a:r>
              <a:rPr lang="en-US" dirty="0"/>
              <a:t>Status quo </a:t>
            </a:r>
          </a:p>
          <a:p>
            <a:pPr lvl="1"/>
            <a:r>
              <a:rPr lang="en-US" dirty="0"/>
              <a:t>additions to the I-D Draft (version 07 to version 08 diff) </a:t>
            </a:r>
          </a:p>
          <a:p>
            <a:r>
              <a:rPr lang="en-US" dirty="0"/>
              <a:t>MISP – </a:t>
            </a:r>
            <a:r>
              <a:rPr lang="en-US" dirty="0" err="1"/>
              <a:t>pDNS</a:t>
            </a:r>
            <a:r>
              <a:rPr lang="en-US" dirty="0"/>
              <a:t> COF import module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4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C2B8-8108-404D-A666-5D788E38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33D1C-CBDE-3E44-9523-172A8C3EF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 of passive DNS invented at </a:t>
            </a:r>
            <a:r>
              <a:rPr lang="en-US" b="1" dirty="0"/>
              <a:t>BFK in 2005</a:t>
            </a:r>
          </a:p>
          <a:p>
            <a:r>
              <a:rPr lang="en-US" dirty="0"/>
              <a:t>First Presented at a </a:t>
            </a:r>
            <a:r>
              <a:rPr lang="en-US" b="1" dirty="0"/>
              <a:t>FIRST</a:t>
            </a:r>
            <a:r>
              <a:rPr lang="en-US" dirty="0"/>
              <a:t> conference in 2005</a:t>
            </a:r>
          </a:p>
          <a:p>
            <a:r>
              <a:rPr lang="en-US" dirty="0"/>
              <a:t>Idea of common output format (“</a:t>
            </a:r>
            <a:r>
              <a:rPr lang="en-US" b="1" dirty="0"/>
              <a:t>COF</a:t>
            </a:r>
            <a:r>
              <a:rPr lang="en-US" dirty="0"/>
              <a:t>”)</a:t>
            </a:r>
          </a:p>
          <a:p>
            <a:r>
              <a:rPr lang="en-US" dirty="0"/>
              <a:t>Client can connect to multiple </a:t>
            </a:r>
            <a:r>
              <a:rPr lang="en-US" dirty="0" err="1"/>
              <a:t>pDNS</a:t>
            </a:r>
            <a:r>
              <a:rPr lang="en-US" dirty="0"/>
              <a:t> servers and pull in all the data and diff and/or merge results and show it in a uniform way</a:t>
            </a:r>
          </a:p>
          <a:p>
            <a:r>
              <a:rPr lang="en-US" dirty="0"/>
              <a:t>Ended up standardizing </a:t>
            </a:r>
            <a:r>
              <a:rPr lang="en-US" dirty="0" err="1"/>
              <a:t>farsight’s</a:t>
            </a:r>
            <a:r>
              <a:rPr lang="en-US" dirty="0"/>
              <a:t> output format with additions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0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3F3BA-2C98-224A-B884-92751F7A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Draft (I-D) -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16620-2677-034E-8AD4-257FEBF97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Consistent naming of fields across Passive DNS software based on the most common Passive DNS implementations</a:t>
            </a:r>
          </a:p>
          <a:p>
            <a:r>
              <a:rPr lang="en-US" dirty="0"/>
              <a:t>Minimal set of </a:t>
            </a:r>
            <a:r>
              <a:rPr lang="en-US" b="1" dirty="0"/>
              <a:t>mandatory</a:t>
            </a:r>
            <a:r>
              <a:rPr lang="en-US" dirty="0"/>
              <a:t> </a:t>
            </a:r>
            <a:r>
              <a:rPr lang="en-US" b="1" dirty="0"/>
              <a:t>fields</a:t>
            </a:r>
            <a:r>
              <a:rPr lang="en-US" dirty="0"/>
              <a:t> to be supported</a:t>
            </a:r>
          </a:p>
          <a:p>
            <a:r>
              <a:rPr lang="en-US" dirty="0"/>
              <a:t>Minimal set of </a:t>
            </a:r>
            <a:r>
              <a:rPr lang="en-US" b="1" dirty="0"/>
              <a:t>optional fields </a:t>
            </a:r>
            <a:r>
              <a:rPr lang="en-US" dirty="0"/>
              <a:t>to be supported</a:t>
            </a:r>
          </a:p>
          <a:p>
            <a:r>
              <a:rPr lang="en-US" dirty="0"/>
              <a:t>Way to add "additional" fields via a simple registry mechanism (IANA-like)</a:t>
            </a:r>
          </a:p>
          <a:p>
            <a:r>
              <a:rPr lang="en-US" dirty="0"/>
              <a:t>Simple and easily </a:t>
            </a:r>
            <a:r>
              <a:rPr lang="en-US" dirty="0" err="1"/>
              <a:t>parsable</a:t>
            </a:r>
            <a:r>
              <a:rPr lang="en-US" dirty="0"/>
              <a:t> format</a:t>
            </a:r>
          </a:p>
          <a:p>
            <a:r>
              <a:rPr lang="en-US" dirty="0"/>
              <a:t>A gentle reminder regarding privacy aspects of Passive DNS</a:t>
            </a:r>
          </a:p>
        </p:txBody>
      </p:sp>
    </p:spTree>
    <p:extLst>
      <p:ext uri="{BB962C8B-B14F-4D97-AF65-F5344CB8AC3E}">
        <p14:creationId xmlns:p14="http://schemas.microsoft.com/office/powerpoint/2010/main" val="3624819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2507-F684-5344-8DAA-1A98EF66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FCB4-38DD-6446-A4EF-9892FE4F3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D58DB-A6F3-A84A-BC10-ADF936A44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677863"/>
            <a:ext cx="67691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7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8EF7-C6F4-DE46-8E36-3016469C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Development HOWTO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4867B-4418-0D4D-BDD6-D3008EBED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  <a:r>
              <a:rPr lang="en-US" dirty="0">
                <a:hlinkClick r:id="rId2"/>
              </a:rPr>
              <a:t>https://datatracker.ietf.org/doc/draft-dulaunoy-dnsop-passive-dns-cof/</a:t>
            </a:r>
            <a:endParaRPr lang="en-US" dirty="0"/>
          </a:p>
          <a:p>
            <a:r>
              <a:rPr lang="en-US" dirty="0"/>
              <a:t>Development on </a:t>
            </a:r>
            <a:r>
              <a:rPr lang="en-US" dirty="0">
                <a:hlinkClick r:id="rId3"/>
              </a:rPr>
              <a:t>https://github.com/adulau/pdns-qof</a:t>
            </a:r>
            <a:endParaRPr lang="en-US" dirty="0"/>
          </a:p>
          <a:p>
            <a:r>
              <a:rPr lang="en-US" dirty="0"/>
              <a:t>We are fine? </a:t>
            </a:r>
            <a:r>
              <a:rPr lang="en-US" dirty="0">
                <a:sym typeface="Wingdings" pitchFamily="2" charset="2"/>
              </a:rPr>
              <a:t> DNSOP WG standards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5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2679-FFA7-2545-B3CB-1D3B83F4C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quo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122D6-95F7-D04B-AB54-E33ECF471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08 of DRAFT was submitted on 4</a:t>
            </a:r>
            <a:r>
              <a:rPr lang="en-US" baseline="30000" dirty="0"/>
              <a:t>th</a:t>
            </a:r>
            <a:r>
              <a:rPr lang="en-US" dirty="0"/>
              <a:t> of May 2021</a:t>
            </a:r>
          </a:p>
          <a:p>
            <a:r>
              <a:rPr lang="en-US" dirty="0">
                <a:hlinkClick r:id="rId2"/>
              </a:rPr>
              <a:t>https://datatracker.ietf.org/doc/draft-dulaunoy-dnsop-passive-dns-cof/</a:t>
            </a:r>
            <a:endParaRPr lang="en-US" dirty="0"/>
          </a:p>
          <a:p>
            <a:r>
              <a:rPr lang="en-US" dirty="0"/>
              <a:t>Feedback from the last SIG meeting was incorporated.</a:t>
            </a:r>
          </a:p>
          <a:p>
            <a:r>
              <a:rPr lang="en-US" dirty="0"/>
              <a:t>We are requesting a “</a:t>
            </a:r>
            <a:r>
              <a:rPr lang="en-US" b="1" dirty="0"/>
              <a:t>GO</a:t>
            </a:r>
            <a:r>
              <a:rPr lang="en-US" dirty="0"/>
              <a:t>” for the IETF Standards Track</a:t>
            </a:r>
            <a:br>
              <a:rPr lang="en-US" dirty="0"/>
            </a:br>
            <a:r>
              <a:rPr lang="en-US" dirty="0"/>
              <a:t>Silence procedure started as of today. </a:t>
            </a:r>
            <a:r>
              <a:rPr lang="en-US" b="1" dirty="0"/>
              <a:t>Deadline 19</a:t>
            </a:r>
            <a:r>
              <a:rPr lang="en-US" b="1" baseline="30000" dirty="0"/>
              <a:t>th</a:t>
            </a:r>
            <a:r>
              <a:rPr lang="en-US" b="1" dirty="0"/>
              <a:t> of May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7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C6991-7DFE-0749-8269-BDE3F72FF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COF2MISP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EE982-DF29-2449-B95A-77CE4E24F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New open source MISP import module [1]</a:t>
            </a:r>
          </a:p>
          <a:p>
            <a:r>
              <a:rPr lang="en-US" dirty="0"/>
              <a:t>Export data from passive DNS / dnsdb / </a:t>
            </a:r>
            <a:r>
              <a:rPr lang="en-US" dirty="0" err="1"/>
              <a:t>dnsdbflex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import to MISP  correlate in MISP  use MISP expansion module to query passive DNS.</a:t>
            </a:r>
          </a:p>
          <a:p>
            <a:r>
              <a:rPr lang="en-US" dirty="0">
                <a:sym typeface="Wingdings" pitchFamily="2" charset="2"/>
              </a:rPr>
              <a:t>Idea: pivot back and forth.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[1] MISP modules: </a:t>
            </a:r>
            <a:r>
              <a:rPr lang="en-US" dirty="0">
                <a:sym typeface="Wingdings" pitchFamily="2" charset="2"/>
                <a:hlinkClick r:id="rId2"/>
              </a:rPr>
              <a:t>https://github.com/MISP/misp-modules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95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D455-1DB3-664A-9AC2-5A6AD45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-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937A-FD14-7749-AFC1-27221FBAB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231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RST - Slide Deck Template.pptx" id="{F086C5D7-291A-3F45-9FAD-7BCFDDA9F009}" vid="{0FF2E362-283C-8447-8A2E-30B67A2F1E7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6693</TotalTime>
  <Words>389</Words>
  <Application>Microsoft Macintosh PowerPoint</Application>
  <PresentationFormat>Widescreen</PresentationFormat>
  <Paragraphs>48</Paragraphs>
  <Slides>16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1_Office Theme</vt:lpstr>
      <vt:lpstr>Passive DNS SIG 2021 Updates</vt:lpstr>
      <vt:lpstr>Agenda</vt:lpstr>
      <vt:lpstr>History</vt:lpstr>
      <vt:lpstr>The Internet Draft (I-D) - Objectives</vt:lpstr>
      <vt:lpstr>Example</vt:lpstr>
      <vt:lpstr>Standard Development HOWTO</vt:lpstr>
      <vt:lpstr>Status quo</vt:lpstr>
      <vt:lpstr>COF2MISP</vt:lpstr>
      <vt:lpstr>Live -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Staying in touch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DNS SIG</dc:title>
  <dc:creator>Aaron K.</dc:creator>
  <cp:lastModifiedBy>Microsoft Office User</cp:lastModifiedBy>
  <cp:revision>30</cp:revision>
  <dcterms:created xsi:type="dcterms:W3CDTF">2018-06-27T04:15:44Z</dcterms:created>
  <dcterms:modified xsi:type="dcterms:W3CDTF">2021-05-06T15:22:15Z</dcterms:modified>
</cp:coreProperties>
</file>