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37.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39.xml"/>
  <Override ContentType="application/vnd.openxmlformats-officedocument.presentationml.slideLayout+xml" PartName="/ppt/slideLayouts/slideLayout35.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8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Lst>
  <p:sldSz cy="20574000" cx="36576000"/>
  <p:notesSz cx="6858000" cy="9144000"/>
  <p:embeddedFontLst>
    <p:embeddedFont>
      <p:font typeface="NVIDIA Sans"/>
      <p:regular r:id="rId21"/>
      <p:bold r:id="rId22"/>
      <p:italic r:id="rId23"/>
      <p:boldItalic r:id="rId24"/>
    </p:embeddedFont>
    <p:embeddedFont>
      <p:font typeface="NVIDIA Sans Medium"/>
      <p:regular r:id="rId25"/>
      <p:bold r:id="rId26"/>
      <p:italic r:id="rId27"/>
      <p:boldItalic r:id="rId28"/>
    </p:embeddedFont>
    <p:embeddedFont>
      <p:font typeface="Roboto Mono"/>
      <p:regular r:id="rId29"/>
      <p:bold r:id="rId30"/>
      <p:italic r:id="rId31"/>
      <p:boldItalic r:id="rId32"/>
    </p:embeddedFont>
    <p:embeddedFont>
      <p:font typeface="NVIDIA Sans Light"/>
      <p:regular r:id="rId33"/>
      <p:bold r:id="rId34"/>
      <p:italic r:id="rId35"/>
      <p:boldItalic r:id="rId36"/>
    </p:embeddedFont>
    <p:embeddedFont>
      <p:font typeface="Open Sans"/>
      <p:regular r:id="rId37"/>
      <p:bold r:id="rId38"/>
      <p:italic r:id="rId39"/>
      <p:boldItalic r:id="rId4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font" Target="fonts/OpenSans-boldItalic.fntdata"/><Relationship Id="rId20" Type="http://schemas.openxmlformats.org/officeDocument/2006/relationships/slide" Target="slides/slide16.xml"/><Relationship Id="rId22" Type="http://schemas.openxmlformats.org/officeDocument/2006/relationships/font" Target="fonts/NVIDIASans-bold.fntdata"/><Relationship Id="rId21" Type="http://schemas.openxmlformats.org/officeDocument/2006/relationships/font" Target="fonts/NVIDIASans-regular.fntdata"/><Relationship Id="rId24" Type="http://schemas.openxmlformats.org/officeDocument/2006/relationships/font" Target="fonts/NVIDIASans-boldItalic.fntdata"/><Relationship Id="rId23" Type="http://schemas.openxmlformats.org/officeDocument/2006/relationships/font" Target="fonts/NVIDIASans-italic.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font" Target="fonts/NVIDIASansMedium-bold.fntdata"/><Relationship Id="rId25" Type="http://schemas.openxmlformats.org/officeDocument/2006/relationships/font" Target="fonts/NVIDIASansMedium-regular.fntdata"/><Relationship Id="rId28" Type="http://schemas.openxmlformats.org/officeDocument/2006/relationships/font" Target="fonts/NVIDIASansMedium-boldItalic.fntdata"/><Relationship Id="rId27" Type="http://schemas.openxmlformats.org/officeDocument/2006/relationships/font" Target="fonts/NVIDIASansMedium-italic.fntdata"/><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font" Target="fonts/RobotoMono-regular.fntdata"/><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font" Target="fonts/RobotoMono-italic.fntdata"/><Relationship Id="rId30" Type="http://schemas.openxmlformats.org/officeDocument/2006/relationships/font" Target="fonts/RobotoMono-bold.fntdata"/><Relationship Id="rId11" Type="http://schemas.openxmlformats.org/officeDocument/2006/relationships/slide" Target="slides/slide7.xml"/><Relationship Id="rId33" Type="http://schemas.openxmlformats.org/officeDocument/2006/relationships/font" Target="fonts/NVIDIASansLight-regular.fntdata"/><Relationship Id="rId10" Type="http://schemas.openxmlformats.org/officeDocument/2006/relationships/slide" Target="slides/slide6.xml"/><Relationship Id="rId32" Type="http://schemas.openxmlformats.org/officeDocument/2006/relationships/font" Target="fonts/RobotoMono-boldItalic.fntdata"/><Relationship Id="rId13" Type="http://schemas.openxmlformats.org/officeDocument/2006/relationships/slide" Target="slides/slide9.xml"/><Relationship Id="rId35" Type="http://schemas.openxmlformats.org/officeDocument/2006/relationships/font" Target="fonts/NVIDIASansLight-italic.fntdata"/><Relationship Id="rId12" Type="http://schemas.openxmlformats.org/officeDocument/2006/relationships/slide" Target="slides/slide8.xml"/><Relationship Id="rId34" Type="http://schemas.openxmlformats.org/officeDocument/2006/relationships/font" Target="fonts/NVIDIASansLight-bold.fntdata"/><Relationship Id="rId15" Type="http://schemas.openxmlformats.org/officeDocument/2006/relationships/slide" Target="slides/slide11.xml"/><Relationship Id="rId37" Type="http://schemas.openxmlformats.org/officeDocument/2006/relationships/font" Target="fonts/OpenSans-regular.fntdata"/><Relationship Id="rId14" Type="http://schemas.openxmlformats.org/officeDocument/2006/relationships/slide" Target="slides/slide10.xml"/><Relationship Id="rId36" Type="http://schemas.openxmlformats.org/officeDocument/2006/relationships/font" Target="fonts/NVIDIASansLight-boldItalic.fntdata"/><Relationship Id="rId17" Type="http://schemas.openxmlformats.org/officeDocument/2006/relationships/slide" Target="slides/slide13.xml"/><Relationship Id="rId39" Type="http://schemas.openxmlformats.org/officeDocument/2006/relationships/font" Target="fonts/OpenSans-italic.fntdata"/><Relationship Id="rId16" Type="http://schemas.openxmlformats.org/officeDocument/2006/relationships/slide" Target="slides/slide12.xml"/><Relationship Id="rId38" Type="http://schemas.openxmlformats.org/officeDocument/2006/relationships/font" Target="fonts/OpenSans-bold.fntdata"/><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 name="Google Shape;5;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indent="-228600" lvl="1" marL="9144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2pPr>
            <a:lvl3pPr indent="-228600" lvl="2" marL="13716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3pPr>
            <a:lvl4pPr indent="-228600" lvl="3" marL="18288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4pPr>
            <a:lvl5pPr indent="-228600" lvl="4" marL="22860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6" name="Google Shape;6;n"/>
          <p:cNvSpPr txBox="1"/>
          <p:nvPr>
            <p:ph idx="12" type="sldNum"/>
          </p:nvPr>
        </p:nvSpPr>
        <p:spPr>
          <a:xfrm>
            <a:off x="0"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l">
              <a:spcBef>
                <a:spcPts val="0"/>
              </a:spcBef>
              <a:spcAft>
                <a:spcPts val="0"/>
              </a:spcAft>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pic>
        <p:nvPicPr>
          <p:cNvPr id="7" name="Google Shape;7;n"/>
          <p:cNvPicPr preferRelativeResize="0"/>
          <p:nvPr/>
        </p:nvPicPr>
        <p:blipFill rotWithShape="1">
          <a:blip r:embed="rId2">
            <a:alphaModFix/>
          </a:blip>
          <a:srcRect b="0" l="0" r="0" t="0"/>
          <a:stretch/>
        </p:blipFill>
        <p:spPr>
          <a:xfrm>
            <a:off x="5777346" y="8736014"/>
            <a:ext cx="963023" cy="331788"/>
          </a:xfrm>
          <a:prstGeom prst="rect">
            <a:avLst/>
          </a:prstGeom>
          <a:noFill/>
          <a:ln>
            <a:noFill/>
          </a:ln>
        </p:spPr>
      </p:pic>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3" name="Shape 403"/>
        <p:cNvGrpSpPr/>
        <p:nvPr/>
      </p:nvGrpSpPr>
      <p:grpSpPr>
        <a:xfrm>
          <a:off x="0" y="0"/>
          <a:ext cx="0" cy="0"/>
          <a:chOff x="0" y="0"/>
          <a:chExt cx="0" cy="0"/>
        </a:xfrm>
      </p:grpSpPr>
      <p:sp>
        <p:nvSpPr>
          <p:cNvPr id="404" name="Google Shape;404;g332bc23893a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05" name="Google Shape;405;g332bc23893a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i="1" lang="en-US" sz="1150">
                <a:solidFill>
                  <a:srgbClr val="444444"/>
                </a:solidFill>
                <a:highlight>
                  <a:srgbClr val="F5F5F5"/>
                </a:highlight>
                <a:latin typeface="Open Sans"/>
                <a:ea typeface="Open Sans"/>
                <a:cs typeface="Open Sans"/>
                <a:sym typeface="Open Sans"/>
              </a:rPr>
              <a:t>Kaajol is software engineer for NVIDIA’s Product Security Tools team. She is interested in container security and providing actionable and insightful reports for teams to be able to remediate security risks. </a:t>
            </a:r>
            <a:endParaRPr>
              <a:latin typeface="NVIDIA Sans"/>
              <a:ea typeface="NVIDIA Sans"/>
              <a:cs typeface="NVIDIA Sans"/>
              <a:sym typeface="NVIDIA Sans"/>
            </a:endParaRPr>
          </a:p>
        </p:txBody>
      </p:sp>
      <p:sp>
        <p:nvSpPr>
          <p:cNvPr id="406" name="Google Shape;406;g332bc23893a_0_0:notes"/>
          <p:cNvSpPr txBox="1"/>
          <p:nvPr>
            <p:ph idx="12" type="sldNum"/>
          </p:nvPr>
        </p:nvSpPr>
        <p:spPr>
          <a:xfrm>
            <a:off x="0" y="8685213"/>
            <a:ext cx="2971800" cy="4587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4" name="Shape 484"/>
        <p:cNvGrpSpPr/>
        <p:nvPr/>
      </p:nvGrpSpPr>
      <p:grpSpPr>
        <a:xfrm>
          <a:off x="0" y="0"/>
          <a:ext cx="0" cy="0"/>
          <a:chOff x="0" y="0"/>
          <a:chExt cx="0" cy="0"/>
        </a:xfrm>
      </p:grpSpPr>
      <p:sp>
        <p:nvSpPr>
          <p:cNvPr id="485" name="Google Shape;485;g33d7d5bf251_0_6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486" name="Google Shape;486;g33d7d5bf251_0_6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Once the approved parent images are registered in the product catalog, the next part to shift compliance left and provide in-pipeline scanning and detection. </a:t>
            </a:r>
            <a:endParaRPr/>
          </a:p>
          <a:p>
            <a:pPr indent="-304800" lvl="0" marL="457200" rtl="0" algn="l">
              <a:spcBef>
                <a:spcPts val="0"/>
              </a:spcBef>
              <a:spcAft>
                <a:spcPts val="0"/>
              </a:spcAft>
              <a:buClr>
                <a:srgbClr val="76B900"/>
              </a:buClr>
              <a:buSzPts val="1200"/>
              <a:buAutoNum type="arabicPeriod"/>
            </a:pPr>
            <a:r>
              <a:rPr lang="en-US"/>
              <a:t>Before build, developers can use the product catalog to find approved parent images that meets their use case.</a:t>
            </a:r>
            <a:endParaRPr/>
          </a:p>
          <a:p>
            <a:pPr indent="-304800" lvl="0" marL="457200" rtl="0" algn="l">
              <a:spcBef>
                <a:spcPts val="0"/>
              </a:spcBef>
              <a:spcAft>
                <a:spcPts val="0"/>
              </a:spcAft>
              <a:buClr>
                <a:srgbClr val="76B900"/>
              </a:buClr>
              <a:buSzPts val="1200"/>
              <a:buAutoNum type="arabicPeriod"/>
            </a:pPr>
            <a:r>
              <a:rPr lang="en-US"/>
              <a:t>Pipeline jobs are enabled to:</a:t>
            </a:r>
            <a:endParaRPr/>
          </a:p>
          <a:p>
            <a:pPr indent="-304800" lvl="1" marL="914400" rtl="0" algn="l">
              <a:spcBef>
                <a:spcPts val="0"/>
              </a:spcBef>
              <a:spcAft>
                <a:spcPts val="0"/>
              </a:spcAft>
              <a:buClr>
                <a:srgbClr val="76B900"/>
              </a:buClr>
              <a:buSzPts val="1200"/>
              <a:buAutoNum type="alphaLcPeriod"/>
            </a:pPr>
            <a:r>
              <a:rPr lang="en-US"/>
              <a:t>Detect parent image by use case.</a:t>
            </a:r>
            <a:endParaRPr/>
          </a:p>
          <a:p>
            <a:pPr indent="-304800" lvl="1" marL="914400" rtl="0" algn="l">
              <a:spcBef>
                <a:spcPts val="0"/>
              </a:spcBef>
              <a:spcAft>
                <a:spcPts val="0"/>
              </a:spcAft>
              <a:buClr>
                <a:srgbClr val="76B900"/>
              </a:buClr>
              <a:buSzPts val="1200"/>
              <a:buAutoNum type="alphaLcPeriod"/>
            </a:pPr>
            <a:r>
              <a:rPr lang="en-US"/>
              <a:t>Determine the parent image’s approval status.</a:t>
            </a:r>
            <a:endParaRPr/>
          </a:p>
          <a:p>
            <a:pPr indent="-304800" lvl="1" marL="914400" rtl="0" algn="l">
              <a:spcBef>
                <a:spcPts val="0"/>
              </a:spcBef>
              <a:spcAft>
                <a:spcPts val="0"/>
              </a:spcAft>
              <a:buClr>
                <a:srgbClr val="76B900"/>
              </a:buClr>
              <a:buSzPts val="1200"/>
              <a:buAutoNum type="alphaLcPeriod"/>
            </a:pPr>
            <a:r>
              <a:rPr lang="en-US"/>
              <a:t>If approved, the parent image VEX is applied to the reports.</a:t>
            </a:r>
            <a:endParaRPr/>
          </a:p>
          <a:p>
            <a:pPr indent="-304800" lvl="0" marL="457200" rtl="0" algn="l">
              <a:lnSpc>
                <a:spcPct val="115000"/>
              </a:lnSpc>
              <a:spcBef>
                <a:spcPts val="0"/>
              </a:spcBef>
              <a:spcAft>
                <a:spcPts val="0"/>
              </a:spcAft>
              <a:buClr>
                <a:srgbClr val="76B900"/>
              </a:buClr>
              <a:buSzPts val="1200"/>
              <a:buAutoNum type="arabicPeriod"/>
            </a:pPr>
            <a:r>
              <a:rPr lang="en-US"/>
              <a:t>Reports are provided to show if the final image is using an approved parent image and with remaining vulnerabilities that require triage. These jobs can be used to block pipelines if images are built with non-approved parent images to shift compliance left and get approved parent images integrated early on in the development cycle </a:t>
            </a:r>
            <a:endParaRPr/>
          </a:p>
        </p:txBody>
      </p:sp>
      <p:sp>
        <p:nvSpPr>
          <p:cNvPr id="487" name="Google Shape;487;g33d7d5bf251_0_66:notes"/>
          <p:cNvSpPr txBox="1"/>
          <p:nvPr>
            <p:ph idx="12" type="sldNum"/>
          </p:nvPr>
        </p:nvSpPr>
        <p:spPr>
          <a:xfrm>
            <a:off x="0" y="8685213"/>
            <a:ext cx="2971800" cy="4587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5" name="Shape 495"/>
        <p:cNvGrpSpPr/>
        <p:nvPr/>
      </p:nvGrpSpPr>
      <p:grpSpPr>
        <a:xfrm>
          <a:off x="0" y="0"/>
          <a:ext cx="0" cy="0"/>
          <a:chOff x="0" y="0"/>
          <a:chExt cx="0" cy="0"/>
        </a:xfrm>
      </p:grpSpPr>
      <p:sp>
        <p:nvSpPr>
          <p:cNvPr id="496" name="Google Shape;496;g33d7d5bf251_0_4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97" name="Google Shape;497;g33d7d5bf251_0_4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latin typeface="NVIDIA Sans"/>
              <a:ea typeface="NVIDIA Sans"/>
              <a:cs typeface="NVIDIA Sans"/>
              <a:sym typeface="NVIDIA Sans"/>
            </a:endParaRPr>
          </a:p>
        </p:txBody>
      </p:sp>
      <p:sp>
        <p:nvSpPr>
          <p:cNvPr id="498" name="Google Shape;498;g33d7d5bf251_0_40:notes"/>
          <p:cNvSpPr txBox="1"/>
          <p:nvPr>
            <p:ph idx="12" type="sldNum"/>
          </p:nvPr>
        </p:nvSpPr>
        <p:spPr>
          <a:xfrm>
            <a:off x="0" y="8685213"/>
            <a:ext cx="2971800" cy="4587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1" name="Shape 501"/>
        <p:cNvGrpSpPr/>
        <p:nvPr/>
      </p:nvGrpSpPr>
      <p:grpSpPr>
        <a:xfrm>
          <a:off x="0" y="0"/>
          <a:ext cx="0" cy="0"/>
          <a:chOff x="0" y="0"/>
          <a:chExt cx="0" cy="0"/>
        </a:xfrm>
      </p:grpSpPr>
      <p:sp>
        <p:nvSpPr>
          <p:cNvPr id="502" name="Google Shape;502;g33d7d5bf251_0_4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503" name="Google Shape;503;g33d7d5bf251_0_45: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US">
                <a:latin typeface="NVIDIA Sans"/>
                <a:ea typeface="NVIDIA Sans"/>
                <a:cs typeface="NVIDIA Sans"/>
                <a:sym typeface="NVIDIA Sans"/>
              </a:rPr>
              <a:t>Limitations and Solutions (5 minutes)</a:t>
            </a:r>
            <a:endParaRPr>
              <a:latin typeface="NVIDIA Sans"/>
              <a:ea typeface="NVIDIA Sans"/>
              <a:cs typeface="NVIDIA Sans"/>
              <a:sym typeface="NVIDIA Sans"/>
            </a:endParaRPr>
          </a:p>
          <a:p>
            <a:pPr indent="0" lvl="0" marL="0" rtl="0" algn="l">
              <a:spcBef>
                <a:spcPts val="0"/>
              </a:spcBef>
              <a:spcAft>
                <a:spcPts val="0"/>
              </a:spcAft>
              <a:buClr>
                <a:schemeClr val="dk1"/>
              </a:buClr>
              <a:buSzPts val="1100"/>
              <a:buFont typeface="Arial"/>
              <a:buNone/>
            </a:pPr>
            <a:r>
              <a:rPr lang="en-US">
                <a:latin typeface="NVIDIA Sans"/>
                <a:ea typeface="NVIDIA Sans"/>
                <a:cs typeface="NVIDIA Sans"/>
                <a:sym typeface="NVIDIA Sans"/>
              </a:rPr>
              <a:t>Slide: Limitations in Automated Parent Image Detection</a:t>
            </a:r>
            <a:endParaRPr>
              <a:latin typeface="NVIDIA Sans"/>
              <a:ea typeface="NVIDIA Sans"/>
              <a:cs typeface="NVIDIA Sans"/>
              <a:sym typeface="NVIDIA Sans"/>
            </a:endParaRPr>
          </a:p>
          <a:p>
            <a:pPr indent="0" lvl="0" marL="0" rtl="0" algn="l">
              <a:spcBef>
                <a:spcPts val="0"/>
              </a:spcBef>
              <a:spcAft>
                <a:spcPts val="0"/>
              </a:spcAft>
              <a:buClr>
                <a:schemeClr val="dk1"/>
              </a:buClr>
              <a:buSzPts val="1100"/>
              <a:buFont typeface="Arial"/>
              <a:buNone/>
            </a:pPr>
            <a:r>
              <a:rPr lang="en-US">
                <a:latin typeface="NVIDIA Sans"/>
                <a:ea typeface="NVIDIA Sans"/>
                <a:cs typeface="NVIDIA Sans"/>
                <a:sym typeface="NVIDIA Sans"/>
              </a:rPr>
              <a:t>	•	“While this process is robust, it does have limitations:</a:t>
            </a:r>
            <a:endParaRPr>
              <a:latin typeface="NVIDIA Sans"/>
              <a:ea typeface="NVIDIA Sans"/>
              <a:cs typeface="NVIDIA Sans"/>
              <a:sym typeface="NVIDIA Sans"/>
            </a:endParaRPr>
          </a:p>
          <a:p>
            <a:pPr indent="0" lvl="0" marL="0" rtl="0" algn="l">
              <a:spcBef>
                <a:spcPts val="0"/>
              </a:spcBef>
              <a:spcAft>
                <a:spcPts val="0"/>
              </a:spcAft>
              <a:buClr>
                <a:schemeClr val="dk1"/>
              </a:buClr>
              <a:buSzPts val="1100"/>
              <a:buFont typeface="Arial"/>
              <a:buNone/>
            </a:pPr>
            <a:r>
              <a:rPr lang="en-US">
                <a:latin typeface="NVIDIA Sans"/>
                <a:ea typeface="NVIDIA Sans"/>
                <a:cs typeface="NVIDIA Sans"/>
                <a:sym typeface="NVIDIA Sans"/>
              </a:rPr>
              <a:t>	•	Parent image detection relies heavily on registry operations tools like Skopeo or Crane which provide metadata on the image like image layer digests, size, architecture without requiring a docker daemon. </a:t>
            </a:r>
            <a:r>
              <a:rPr lang="en-US">
                <a:latin typeface="NVIDIA Sans"/>
                <a:ea typeface="NVIDIA Sans"/>
                <a:cs typeface="NVIDIA Sans"/>
                <a:sym typeface="NVIDIA Sans"/>
              </a:rPr>
              <a:t>However</a:t>
            </a:r>
            <a:r>
              <a:rPr lang="en-US">
                <a:latin typeface="NVIDIA Sans"/>
                <a:ea typeface="NVIDIA Sans"/>
                <a:cs typeface="NVIDIA Sans"/>
                <a:sym typeface="NVIDIA Sans"/>
              </a:rPr>
              <a:t>, there have been some cases where detection can be unreliable due to varying registry storage mechanisms.”</a:t>
            </a:r>
            <a:endParaRPr>
              <a:latin typeface="NVIDIA Sans"/>
              <a:ea typeface="NVIDIA Sans"/>
              <a:cs typeface="NVIDIA Sans"/>
              <a:sym typeface="NVIDIA Sans"/>
            </a:endParaRPr>
          </a:p>
          <a:p>
            <a:pPr indent="0" lvl="0" marL="0" rtl="0" algn="l">
              <a:spcBef>
                <a:spcPts val="0"/>
              </a:spcBef>
              <a:spcAft>
                <a:spcPts val="0"/>
              </a:spcAft>
              <a:buClr>
                <a:schemeClr val="dk1"/>
              </a:buClr>
              <a:buSzPts val="1100"/>
              <a:buFont typeface="Arial"/>
              <a:buNone/>
            </a:pPr>
            <a:r>
              <a:rPr lang="en-US">
                <a:latin typeface="NVIDIA Sans"/>
                <a:ea typeface="NVIDIA Sans"/>
                <a:cs typeface="NVIDIA Sans"/>
                <a:sym typeface="NVIDIA Sans"/>
              </a:rPr>
              <a:t>	•	“To address these issues, we recommend integrating build configurations that explicitly provide parent image details.”</a:t>
            </a:r>
            <a:endParaRPr>
              <a:latin typeface="NVIDIA Sans"/>
              <a:ea typeface="NVIDIA Sans"/>
              <a:cs typeface="NVIDIA Sans"/>
              <a:sym typeface="NVIDIA Sans"/>
            </a:endParaRPr>
          </a:p>
          <a:p>
            <a:pPr indent="0" lvl="0" marL="0" rtl="0" algn="l">
              <a:spcBef>
                <a:spcPts val="0"/>
              </a:spcBef>
              <a:spcAft>
                <a:spcPts val="0"/>
              </a:spcAft>
              <a:buNone/>
            </a:pPr>
            <a:r>
              <a:t/>
            </a:r>
            <a:endParaRPr>
              <a:latin typeface="NVIDIA Sans"/>
              <a:ea typeface="NVIDIA Sans"/>
              <a:cs typeface="NVIDIA Sans"/>
              <a:sym typeface="NVIDIA Sans"/>
            </a:endParaRPr>
          </a:p>
        </p:txBody>
      </p:sp>
      <p:sp>
        <p:nvSpPr>
          <p:cNvPr id="504" name="Google Shape;504;g33d7d5bf251_0_45:notes"/>
          <p:cNvSpPr txBox="1"/>
          <p:nvPr>
            <p:ph idx="12" type="sldNum"/>
          </p:nvPr>
        </p:nvSpPr>
        <p:spPr>
          <a:xfrm>
            <a:off x="0" y="8685213"/>
            <a:ext cx="2971800" cy="4587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8" name="Shape 508"/>
        <p:cNvGrpSpPr/>
        <p:nvPr/>
      </p:nvGrpSpPr>
      <p:grpSpPr>
        <a:xfrm>
          <a:off x="0" y="0"/>
          <a:ext cx="0" cy="0"/>
          <a:chOff x="0" y="0"/>
          <a:chExt cx="0" cy="0"/>
        </a:xfrm>
      </p:grpSpPr>
      <p:sp>
        <p:nvSpPr>
          <p:cNvPr id="509" name="Google Shape;509;g33d7d5bf251_0_9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510" name="Google Shape;510;g33d7d5bf251_0_9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In cases where the detection fails, we ingest the parent image used from the image build config. In these cases, we must ensure that this config is used in the final image build either through dockerfile scanning or custom build configuration. We continue the same process of checking if this parent image is approved for this use case and applying the parent image VEX if it is. We also cache the parent image and final image association in the product catalog to </a:t>
            </a:r>
            <a:r>
              <a:rPr lang="en-US"/>
              <a:t>enable the SBOM diff and VEX inheritance for the release image when it is available in the product catalog. </a:t>
            </a:r>
            <a:endParaRPr/>
          </a:p>
          <a:p>
            <a:pPr indent="0" lvl="0" marL="0" rtl="0" algn="l">
              <a:spcBef>
                <a:spcPts val="0"/>
              </a:spcBef>
              <a:spcAft>
                <a:spcPts val="0"/>
              </a:spcAft>
              <a:buNone/>
            </a:pPr>
            <a:r>
              <a:t/>
            </a:r>
            <a:endParaRPr/>
          </a:p>
        </p:txBody>
      </p:sp>
      <p:sp>
        <p:nvSpPr>
          <p:cNvPr id="511" name="Google Shape;511;g33d7d5bf251_0_97:notes"/>
          <p:cNvSpPr txBox="1"/>
          <p:nvPr>
            <p:ph idx="12" type="sldNum"/>
          </p:nvPr>
        </p:nvSpPr>
        <p:spPr>
          <a:xfrm>
            <a:off x="0" y="8685213"/>
            <a:ext cx="2971800" cy="4587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0" name="Shape 520"/>
        <p:cNvGrpSpPr/>
        <p:nvPr/>
      </p:nvGrpSpPr>
      <p:grpSpPr>
        <a:xfrm>
          <a:off x="0" y="0"/>
          <a:ext cx="0" cy="0"/>
          <a:chOff x="0" y="0"/>
          <a:chExt cx="0" cy="0"/>
        </a:xfrm>
      </p:grpSpPr>
      <p:sp>
        <p:nvSpPr>
          <p:cNvPr id="521" name="Google Shape;521;g33d7d5bf251_0_5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522" name="Google Shape;522;g33d7d5bf251_0_59: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23" name="Google Shape;523;g33d7d5bf251_0_59:notes"/>
          <p:cNvSpPr txBox="1"/>
          <p:nvPr>
            <p:ph idx="12" type="sldNum"/>
          </p:nvPr>
        </p:nvSpPr>
        <p:spPr>
          <a:xfrm>
            <a:off x="0" y="8685213"/>
            <a:ext cx="2971800" cy="4587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8" name="Shape 528"/>
        <p:cNvGrpSpPr/>
        <p:nvPr/>
      </p:nvGrpSpPr>
      <p:grpSpPr>
        <a:xfrm>
          <a:off x="0" y="0"/>
          <a:ext cx="0" cy="0"/>
          <a:chOff x="0" y="0"/>
          <a:chExt cx="0" cy="0"/>
        </a:xfrm>
      </p:grpSpPr>
      <p:sp>
        <p:nvSpPr>
          <p:cNvPr id="529" name="Google Shape;529;g33d7d5bf251_0_5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530" name="Google Shape;530;g33d7d5bf251_0_5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31" name="Google Shape;531;g33d7d5bf251_0_52:notes"/>
          <p:cNvSpPr txBox="1"/>
          <p:nvPr>
            <p:ph idx="12" type="sldNum"/>
          </p:nvPr>
        </p:nvSpPr>
        <p:spPr>
          <a:xfrm>
            <a:off x="0" y="8685213"/>
            <a:ext cx="2971800" cy="4587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6" name="Shape 536"/>
        <p:cNvGrpSpPr/>
        <p:nvPr/>
      </p:nvGrpSpPr>
      <p:grpSpPr>
        <a:xfrm>
          <a:off x="0" y="0"/>
          <a:ext cx="0" cy="0"/>
          <a:chOff x="0" y="0"/>
          <a:chExt cx="0" cy="0"/>
        </a:xfrm>
      </p:grpSpPr>
      <p:sp>
        <p:nvSpPr>
          <p:cNvPr id="537" name="Google Shape;537;p5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latin typeface="NVIDIA Sans"/>
              <a:ea typeface="NVIDIA Sans"/>
              <a:cs typeface="NVIDIA Sans"/>
              <a:sym typeface="NVIDIA Sans"/>
            </a:endParaRPr>
          </a:p>
        </p:txBody>
      </p:sp>
      <p:sp>
        <p:nvSpPr>
          <p:cNvPr id="538" name="Google Shape;538;p5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0" name="Shape 410"/>
        <p:cNvGrpSpPr/>
        <p:nvPr/>
      </p:nvGrpSpPr>
      <p:grpSpPr>
        <a:xfrm>
          <a:off x="0" y="0"/>
          <a:ext cx="0" cy="0"/>
          <a:chOff x="0" y="0"/>
          <a:chExt cx="0" cy="0"/>
        </a:xfrm>
      </p:grpSpPr>
      <p:sp>
        <p:nvSpPr>
          <p:cNvPr id="411" name="Google Shape;411;g332bc23893a_0_413: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latin typeface="NVIDIA Sans"/>
              <a:ea typeface="NVIDIA Sans"/>
              <a:cs typeface="NVIDIA Sans"/>
              <a:sym typeface="NVIDIA Sans"/>
            </a:endParaRPr>
          </a:p>
        </p:txBody>
      </p:sp>
      <p:sp>
        <p:nvSpPr>
          <p:cNvPr id="412" name="Google Shape;412;g332bc23893a_0_4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6" name="Shape 416"/>
        <p:cNvGrpSpPr/>
        <p:nvPr/>
      </p:nvGrpSpPr>
      <p:grpSpPr>
        <a:xfrm>
          <a:off x="0" y="0"/>
          <a:ext cx="0" cy="0"/>
          <a:chOff x="0" y="0"/>
          <a:chExt cx="0" cy="0"/>
        </a:xfrm>
      </p:grpSpPr>
      <p:sp>
        <p:nvSpPr>
          <p:cNvPr id="417" name="Google Shape;417;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18" name="Google Shape;418;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latin typeface="NVIDIA Sans"/>
              <a:ea typeface="NVIDIA Sans"/>
              <a:cs typeface="NVIDIA Sans"/>
              <a:sym typeface="NVIDIA Sans"/>
            </a:endParaRPr>
          </a:p>
        </p:txBody>
      </p:sp>
      <p:sp>
        <p:nvSpPr>
          <p:cNvPr id="419" name="Google Shape;419;p7:notes"/>
          <p:cNvSpPr txBox="1"/>
          <p:nvPr>
            <p:ph idx="12" type="sldNum"/>
          </p:nvPr>
        </p:nvSpPr>
        <p:spPr>
          <a:xfrm>
            <a:off x="0" y="8685213"/>
            <a:ext cx="2971800" cy="458787"/>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4" name="Shape 424"/>
        <p:cNvGrpSpPr/>
        <p:nvPr/>
      </p:nvGrpSpPr>
      <p:grpSpPr>
        <a:xfrm>
          <a:off x="0" y="0"/>
          <a:ext cx="0" cy="0"/>
          <a:chOff x="0" y="0"/>
          <a:chExt cx="0" cy="0"/>
        </a:xfrm>
      </p:grpSpPr>
      <p:sp>
        <p:nvSpPr>
          <p:cNvPr id="425" name="Google Shape;425;g332bcac8d78_0_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426" name="Google Shape;426;g332bcac8d78_0_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27" name="Google Shape;427;g332bcac8d78_0_7:notes"/>
          <p:cNvSpPr txBox="1"/>
          <p:nvPr>
            <p:ph idx="12" type="sldNum"/>
          </p:nvPr>
        </p:nvSpPr>
        <p:spPr>
          <a:xfrm>
            <a:off x="0" y="8685213"/>
            <a:ext cx="2971800" cy="4587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1" name="Shape 431"/>
        <p:cNvGrpSpPr/>
        <p:nvPr/>
      </p:nvGrpSpPr>
      <p:grpSpPr>
        <a:xfrm>
          <a:off x="0" y="0"/>
          <a:ext cx="0" cy="0"/>
          <a:chOff x="0" y="0"/>
          <a:chExt cx="0" cy="0"/>
        </a:xfrm>
      </p:grpSpPr>
      <p:sp>
        <p:nvSpPr>
          <p:cNvPr id="432" name="Google Shape;432;g332bcac8d78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433" name="Google Shape;433;g332bcac8d78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Review Differences between Base, Parent, Final Image </a:t>
            </a:r>
            <a:endParaRPr/>
          </a:p>
        </p:txBody>
      </p:sp>
      <p:sp>
        <p:nvSpPr>
          <p:cNvPr id="434" name="Google Shape;434;g332bcac8d78_0_0:notes"/>
          <p:cNvSpPr txBox="1"/>
          <p:nvPr>
            <p:ph idx="12" type="sldNum"/>
          </p:nvPr>
        </p:nvSpPr>
        <p:spPr>
          <a:xfrm>
            <a:off x="0" y="8685213"/>
            <a:ext cx="2971800" cy="4587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0" name="Shape 440"/>
        <p:cNvGrpSpPr/>
        <p:nvPr/>
      </p:nvGrpSpPr>
      <p:grpSpPr>
        <a:xfrm>
          <a:off x="0" y="0"/>
          <a:ext cx="0" cy="0"/>
          <a:chOff x="0" y="0"/>
          <a:chExt cx="0" cy="0"/>
        </a:xfrm>
      </p:grpSpPr>
      <p:sp>
        <p:nvSpPr>
          <p:cNvPr id="441" name="Google Shape;441;g33d7d5bf251_0_9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442" name="Google Shape;442;g33d7d5bf251_0_9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Global VEX is a way for us to globally generate and apply VEX for OSS patches from internal developments or 3rd party vendors. A way for us to manage the usage of OSS patches from internal developments or 3rd party vendors. This </a:t>
            </a:r>
            <a:r>
              <a:rPr lang="en-US"/>
              <a:t>includes managing the usage of OSS patches → </a:t>
            </a:r>
            <a:r>
              <a:rPr lang="en-US"/>
              <a:t> automating the detection of these patches, generating VEX documents if a patch is used by a container and applying the VEX to reports to reduce noise in the reports so devs can focus on vulns that require attention </a:t>
            </a:r>
            <a:endParaRPr/>
          </a:p>
          <a:p>
            <a:pPr indent="0" lvl="0" marL="0" rtl="0" algn="l">
              <a:spcBef>
                <a:spcPts val="0"/>
              </a:spcBef>
              <a:spcAft>
                <a:spcPts val="0"/>
              </a:spcAft>
              <a:buNone/>
            </a:pPr>
            <a:r>
              <a:rPr lang="en-US"/>
              <a:t>We also provide teams with upgrade guidance when patches become available </a:t>
            </a:r>
            <a:r>
              <a:rPr lang="en-US">
                <a:solidFill>
                  <a:srgbClr val="333333"/>
                </a:solidFill>
                <a:latin typeface="NVIDIA Sans"/>
                <a:ea typeface="NVIDIA Sans"/>
                <a:cs typeface="NVIDIA Sans"/>
                <a:sym typeface="NVIDIA Sans"/>
              </a:rPr>
              <a:t>enhancing the visibility and streamlining the adoption of internally available patched software packages, in turn this reduces unnecessary delays associated with vulnerability mitigation</a:t>
            </a:r>
            <a:endParaRPr/>
          </a:p>
        </p:txBody>
      </p:sp>
      <p:sp>
        <p:nvSpPr>
          <p:cNvPr id="443" name="Google Shape;443;g33d7d5bf251_0_90:notes"/>
          <p:cNvSpPr txBox="1"/>
          <p:nvPr>
            <p:ph idx="12" type="sldNum"/>
          </p:nvPr>
        </p:nvSpPr>
        <p:spPr>
          <a:xfrm>
            <a:off x="0" y="8685213"/>
            <a:ext cx="2971800" cy="4587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8" name="Shape 448"/>
        <p:cNvGrpSpPr/>
        <p:nvPr/>
      </p:nvGrpSpPr>
      <p:grpSpPr>
        <a:xfrm>
          <a:off x="0" y="0"/>
          <a:ext cx="0" cy="0"/>
          <a:chOff x="0" y="0"/>
          <a:chExt cx="0" cy="0"/>
        </a:xfrm>
      </p:grpSpPr>
      <p:sp>
        <p:nvSpPr>
          <p:cNvPr id="449" name="Google Shape;449;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50" name="Google Shape;450;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latin typeface="NVIDIA Sans"/>
              <a:ea typeface="NVIDIA Sans"/>
              <a:cs typeface="NVIDIA Sans"/>
              <a:sym typeface="NVIDIA Sans"/>
            </a:endParaRPr>
          </a:p>
        </p:txBody>
      </p:sp>
      <p:sp>
        <p:nvSpPr>
          <p:cNvPr id="451" name="Google Shape;451;p1:notes"/>
          <p:cNvSpPr txBox="1"/>
          <p:nvPr>
            <p:ph idx="12" type="sldNum"/>
          </p:nvPr>
        </p:nvSpPr>
        <p:spPr>
          <a:xfrm>
            <a:off x="0" y="8685213"/>
            <a:ext cx="2971800" cy="458787"/>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4" name="Shape 454"/>
        <p:cNvGrpSpPr/>
        <p:nvPr/>
      </p:nvGrpSpPr>
      <p:grpSpPr>
        <a:xfrm>
          <a:off x="0" y="0"/>
          <a:ext cx="0" cy="0"/>
          <a:chOff x="0" y="0"/>
          <a:chExt cx="0" cy="0"/>
        </a:xfrm>
      </p:grpSpPr>
      <p:sp>
        <p:nvSpPr>
          <p:cNvPr id="455" name="Google Shape;455;g33d7d5bf251_0_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456" name="Google Shape;456;g33d7d5bf251_0_2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57" name="Google Shape;457;g33d7d5bf251_0_27:notes"/>
          <p:cNvSpPr txBox="1"/>
          <p:nvPr>
            <p:ph idx="12" type="sldNum"/>
          </p:nvPr>
        </p:nvSpPr>
        <p:spPr>
          <a:xfrm>
            <a:off x="0" y="8685213"/>
            <a:ext cx="2971800" cy="4587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9" name="Shape 469"/>
        <p:cNvGrpSpPr/>
        <p:nvPr/>
      </p:nvGrpSpPr>
      <p:grpSpPr>
        <a:xfrm>
          <a:off x="0" y="0"/>
          <a:ext cx="0" cy="0"/>
          <a:chOff x="0" y="0"/>
          <a:chExt cx="0" cy="0"/>
        </a:xfrm>
      </p:grpSpPr>
      <p:sp>
        <p:nvSpPr>
          <p:cNvPr id="470" name="Google Shape;470;g332bcac8d78_0_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471" name="Google Shape;471;g332bcac8d78_0_1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72" name="Google Shape;472;g332bcac8d78_0_14:notes"/>
          <p:cNvSpPr txBox="1"/>
          <p:nvPr>
            <p:ph idx="12" type="sldNum"/>
          </p:nvPr>
        </p:nvSpPr>
        <p:spPr>
          <a:xfrm>
            <a:off x="0" y="8685213"/>
            <a:ext cx="2971800" cy="4587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jp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jp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2.pn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ransition">
  <p:cSld name="Transition">
    <p:spTree>
      <p:nvGrpSpPr>
        <p:cNvPr id="13" name="Shape 13"/>
        <p:cNvGrpSpPr/>
        <p:nvPr/>
      </p:nvGrpSpPr>
      <p:grpSpPr>
        <a:xfrm>
          <a:off x="0" y="0"/>
          <a:ext cx="0" cy="0"/>
          <a:chOff x="0" y="0"/>
          <a:chExt cx="0" cy="0"/>
        </a:xfrm>
      </p:grpSpPr>
      <p:pic>
        <p:nvPicPr>
          <p:cNvPr id="14" name="Google Shape;14;p2"/>
          <p:cNvPicPr preferRelativeResize="0"/>
          <p:nvPr/>
        </p:nvPicPr>
        <p:blipFill>
          <a:blip r:embed="rId2">
            <a:alphaModFix/>
          </a:blip>
          <a:stretch>
            <a:fillRect/>
          </a:stretch>
        </p:blipFill>
        <p:spPr>
          <a:xfrm>
            <a:off x="-5" y="0"/>
            <a:ext cx="36576010" cy="20574000"/>
          </a:xfrm>
          <a:prstGeom prst="rect">
            <a:avLst/>
          </a:prstGeom>
          <a:noFill/>
          <a:ln>
            <a:noFill/>
          </a:ln>
        </p:spPr>
      </p:pic>
      <p:sp>
        <p:nvSpPr>
          <p:cNvPr id="15" name="Google Shape;15;p2"/>
          <p:cNvSpPr/>
          <p:nvPr/>
        </p:nvSpPr>
        <p:spPr>
          <a:xfrm>
            <a:off x="-1" y="0"/>
            <a:ext cx="566928" cy="7498080"/>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None/>
            </a:pPr>
            <a:r>
              <a:t/>
            </a:r>
            <a:endParaRPr b="0" i="0" sz="4000" u="none" cap="none" strike="noStrike">
              <a:solidFill>
                <a:schemeClr val="dk1"/>
              </a:solidFill>
              <a:latin typeface="Trebuchet MS"/>
              <a:ea typeface="Trebuchet MS"/>
              <a:cs typeface="Trebuchet MS"/>
              <a:sym typeface="Trebuchet MS"/>
            </a:endParaRPr>
          </a:p>
        </p:txBody>
      </p:sp>
      <p:sp>
        <p:nvSpPr>
          <p:cNvPr id="16" name="Google Shape;16;p2"/>
          <p:cNvSpPr txBox="1"/>
          <p:nvPr>
            <p:ph type="title"/>
          </p:nvPr>
        </p:nvSpPr>
        <p:spPr>
          <a:xfrm>
            <a:off x="1472184" y="1789176"/>
            <a:ext cx="18480000" cy="5943600"/>
          </a:xfrm>
          <a:prstGeom prst="rect">
            <a:avLst/>
          </a:prstGeom>
        </p:spPr>
        <p:txBody>
          <a:bodyPr anchorCtr="0" anchor="b" bIns="45700" lIns="91425" spcFirstLastPara="1" rIns="91425" wrap="square" tIns="45700">
            <a:normAutofit/>
          </a:bodyPr>
          <a:lstStyle>
            <a:lvl1pPr lvl="0" algn="l">
              <a:spcBef>
                <a:spcPts val="0"/>
              </a:spcBef>
              <a:spcAft>
                <a:spcPts val="0"/>
              </a:spcAft>
              <a:buSzPts val="9000"/>
              <a:buNone/>
              <a:defRPr sz="9000"/>
            </a:lvl1pPr>
            <a:lvl2pPr lvl="1">
              <a:spcBef>
                <a:spcPts val="0"/>
              </a:spcBef>
              <a:spcAft>
                <a:spcPts val="0"/>
              </a:spcAft>
              <a:buClr>
                <a:schemeClr val="lt1"/>
              </a:buClr>
              <a:buSzPts val="9000"/>
              <a:buNone/>
              <a:defRPr sz="9000">
                <a:solidFill>
                  <a:schemeClr val="lt1"/>
                </a:solidFill>
              </a:defRPr>
            </a:lvl2pPr>
            <a:lvl3pPr lvl="2">
              <a:spcBef>
                <a:spcPts val="0"/>
              </a:spcBef>
              <a:spcAft>
                <a:spcPts val="0"/>
              </a:spcAft>
              <a:buClr>
                <a:schemeClr val="lt1"/>
              </a:buClr>
              <a:buSzPts val="9000"/>
              <a:buNone/>
              <a:defRPr sz="9000">
                <a:solidFill>
                  <a:schemeClr val="lt1"/>
                </a:solidFill>
              </a:defRPr>
            </a:lvl3pPr>
            <a:lvl4pPr lvl="3">
              <a:spcBef>
                <a:spcPts val="0"/>
              </a:spcBef>
              <a:spcAft>
                <a:spcPts val="0"/>
              </a:spcAft>
              <a:buClr>
                <a:schemeClr val="lt1"/>
              </a:buClr>
              <a:buSzPts val="9000"/>
              <a:buNone/>
              <a:defRPr sz="9000">
                <a:solidFill>
                  <a:schemeClr val="lt1"/>
                </a:solidFill>
              </a:defRPr>
            </a:lvl4pPr>
            <a:lvl5pPr lvl="4">
              <a:spcBef>
                <a:spcPts val="0"/>
              </a:spcBef>
              <a:spcAft>
                <a:spcPts val="0"/>
              </a:spcAft>
              <a:buClr>
                <a:schemeClr val="lt1"/>
              </a:buClr>
              <a:buSzPts val="9000"/>
              <a:buNone/>
              <a:defRPr sz="9000">
                <a:solidFill>
                  <a:schemeClr val="lt1"/>
                </a:solidFill>
              </a:defRPr>
            </a:lvl5pPr>
            <a:lvl6pPr lvl="5">
              <a:spcBef>
                <a:spcPts val="0"/>
              </a:spcBef>
              <a:spcAft>
                <a:spcPts val="0"/>
              </a:spcAft>
              <a:buClr>
                <a:schemeClr val="lt1"/>
              </a:buClr>
              <a:buSzPts val="9000"/>
              <a:buNone/>
              <a:defRPr sz="9000">
                <a:solidFill>
                  <a:schemeClr val="lt1"/>
                </a:solidFill>
              </a:defRPr>
            </a:lvl6pPr>
            <a:lvl7pPr lvl="6">
              <a:spcBef>
                <a:spcPts val="0"/>
              </a:spcBef>
              <a:spcAft>
                <a:spcPts val="0"/>
              </a:spcAft>
              <a:buClr>
                <a:schemeClr val="lt1"/>
              </a:buClr>
              <a:buSzPts val="9000"/>
              <a:buNone/>
              <a:defRPr sz="9000">
                <a:solidFill>
                  <a:schemeClr val="lt1"/>
                </a:solidFill>
              </a:defRPr>
            </a:lvl7pPr>
            <a:lvl8pPr lvl="7">
              <a:spcBef>
                <a:spcPts val="0"/>
              </a:spcBef>
              <a:spcAft>
                <a:spcPts val="0"/>
              </a:spcAft>
              <a:buClr>
                <a:schemeClr val="lt1"/>
              </a:buClr>
              <a:buSzPts val="9000"/>
              <a:buNone/>
              <a:defRPr sz="9000">
                <a:solidFill>
                  <a:schemeClr val="lt1"/>
                </a:solidFill>
              </a:defRPr>
            </a:lvl8pPr>
            <a:lvl9pPr lvl="8">
              <a:spcBef>
                <a:spcPts val="0"/>
              </a:spcBef>
              <a:spcAft>
                <a:spcPts val="0"/>
              </a:spcAft>
              <a:buClr>
                <a:schemeClr val="lt1"/>
              </a:buClr>
              <a:buSzPts val="9000"/>
              <a:buNone/>
              <a:defRPr sz="9000">
                <a:solidFill>
                  <a:schemeClr val="lt1"/>
                </a:solidFill>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FIDENTIAL_Coding">
  <p:cSld name="CONFIDENTIAL_Coding">
    <p:spTree>
      <p:nvGrpSpPr>
        <p:cNvPr id="65" name="Shape 65"/>
        <p:cNvGrpSpPr/>
        <p:nvPr/>
      </p:nvGrpSpPr>
      <p:grpSpPr>
        <a:xfrm>
          <a:off x="0" y="0"/>
          <a:ext cx="0" cy="0"/>
          <a:chOff x="0" y="0"/>
          <a:chExt cx="0" cy="0"/>
        </a:xfrm>
      </p:grpSpPr>
      <p:sp>
        <p:nvSpPr>
          <p:cNvPr id="66" name="Google Shape;66;p11"/>
          <p:cNvSpPr txBox="1"/>
          <p:nvPr>
            <p:ph type="title"/>
          </p:nvPr>
        </p:nvSpPr>
        <p:spPr>
          <a:xfrm>
            <a:off x="2514600" y="0"/>
            <a:ext cx="31546800" cy="2514601"/>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lt1"/>
              </a:buClr>
              <a:buSzPts val="7200"/>
              <a:buFont typeface="Roboto Mono"/>
              <a:buNone/>
              <a:defRPr sz="7200" cap="none">
                <a:latin typeface="Roboto Mono"/>
                <a:ea typeface="Roboto Mono"/>
                <a:cs typeface="Roboto Mono"/>
                <a:sym typeface="Roboto Mono"/>
              </a:defRPr>
            </a:lvl1pPr>
            <a:lvl2pPr lvl="1">
              <a:spcBef>
                <a:spcPts val="0"/>
              </a:spcBef>
              <a:spcAft>
                <a:spcPts val="0"/>
              </a:spcAft>
              <a:buSzPts val="7200"/>
              <a:buFont typeface="Roboto Mono"/>
              <a:buNone/>
              <a:defRPr>
                <a:latin typeface="Roboto Mono"/>
                <a:ea typeface="Roboto Mono"/>
                <a:cs typeface="Roboto Mono"/>
                <a:sym typeface="Roboto Mono"/>
              </a:defRPr>
            </a:lvl2pPr>
            <a:lvl3pPr lvl="2">
              <a:spcBef>
                <a:spcPts val="0"/>
              </a:spcBef>
              <a:spcAft>
                <a:spcPts val="0"/>
              </a:spcAft>
              <a:buSzPts val="7200"/>
              <a:buFont typeface="Roboto Mono"/>
              <a:buNone/>
              <a:defRPr>
                <a:latin typeface="Roboto Mono"/>
                <a:ea typeface="Roboto Mono"/>
                <a:cs typeface="Roboto Mono"/>
                <a:sym typeface="Roboto Mono"/>
              </a:defRPr>
            </a:lvl3pPr>
            <a:lvl4pPr lvl="3">
              <a:spcBef>
                <a:spcPts val="0"/>
              </a:spcBef>
              <a:spcAft>
                <a:spcPts val="0"/>
              </a:spcAft>
              <a:buSzPts val="7200"/>
              <a:buFont typeface="Roboto Mono"/>
              <a:buNone/>
              <a:defRPr>
                <a:latin typeface="Roboto Mono"/>
                <a:ea typeface="Roboto Mono"/>
                <a:cs typeface="Roboto Mono"/>
                <a:sym typeface="Roboto Mono"/>
              </a:defRPr>
            </a:lvl4pPr>
            <a:lvl5pPr lvl="4">
              <a:spcBef>
                <a:spcPts val="0"/>
              </a:spcBef>
              <a:spcAft>
                <a:spcPts val="0"/>
              </a:spcAft>
              <a:buSzPts val="7200"/>
              <a:buFont typeface="Roboto Mono"/>
              <a:buNone/>
              <a:defRPr>
                <a:latin typeface="Roboto Mono"/>
                <a:ea typeface="Roboto Mono"/>
                <a:cs typeface="Roboto Mono"/>
                <a:sym typeface="Roboto Mono"/>
              </a:defRPr>
            </a:lvl5pPr>
            <a:lvl6pPr lvl="5">
              <a:spcBef>
                <a:spcPts val="0"/>
              </a:spcBef>
              <a:spcAft>
                <a:spcPts val="0"/>
              </a:spcAft>
              <a:buSzPts val="7200"/>
              <a:buFont typeface="Roboto Mono"/>
              <a:buNone/>
              <a:defRPr>
                <a:latin typeface="Roboto Mono"/>
                <a:ea typeface="Roboto Mono"/>
                <a:cs typeface="Roboto Mono"/>
                <a:sym typeface="Roboto Mono"/>
              </a:defRPr>
            </a:lvl6pPr>
            <a:lvl7pPr lvl="6">
              <a:spcBef>
                <a:spcPts val="0"/>
              </a:spcBef>
              <a:spcAft>
                <a:spcPts val="0"/>
              </a:spcAft>
              <a:buSzPts val="7200"/>
              <a:buFont typeface="Roboto Mono"/>
              <a:buNone/>
              <a:defRPr>
                <a:latin typeface="Roboto Mono"/>
                <a:ea typeface="Roboto Mono"/>
                <a:cs typeface="Roboto Mono"/>
                <a:sym typeface="Roboto Mono"/>
              </a:defRPr>
            </a:lvl7pPr>
            <a:lvl8pPr lvl="7">
              <a:spcBef>
                <a:spcPts val="0"/>
              </a:spcBef>
              <a:spcAft>
                <a:spcPts val="0"/>
              </a:spcAft>
              <a:buSzPts val="7200"/>
              <a:buFont typeface="Roboto Mono"/>
              <a:buNone/>
              <a:defRPr>
                <a:latin typeface="Roboto Mono"/>
                <a:ea typeface="Roboto Mono"/>
                <a:cs typeface="Roboto Mono"/>
                <a:sym typeface="Roboto Mono"/>
              </a:defRPr>
            </a:lvl8pPr>
            <a:lvl9pPr lvl="8">
              <a:spcBef>
                <a:spcPts val="0"/>
              </a:spcBef>
              <a:spcAft>
                <a:spcPts val="0"/>
              </a:spcAft>
              <a:buSzPts val="7200"/>
              <a:buFont typeface="Roboto Mono"/>
              <a:buNone/>
              <a:defRPr>
                <a:latin typeface="Roboto Mono"/>
                <a:ea typeface="Roboto Mono"/>
                <a:cs typeface="Roboto Mono"/>
                <a:sym typeface="Roboto Mono"/>
              </a:defRPr>
            </a:lvl9pPr>
          </a:lstStyle>
          <a:p/>
        </p:txBody>
      </p:sp>
      <p:sp>
        <p:nvSpPr>
          <p:cNvPr id="67" name="Google Shape;67;p11"/>
          <p:cNvSpPr txBox="1"/>
          <p:nvPr>
            <p:ph idx="1" type="body"/>
          </p:nvPr>
        </p:nvSpPr>
        <p:spPr>
          <a:xfrm>
            <a:off x="2514600" y="4873752"/>
            <a:ext cx="31546800" cy="13651992"/>
          </a:xfrm>
          <a:prstGeom prst="rect">
            <a:avLst/>
          </a:prstGeom>
          <a:noFill/>
          <a:ln>
            <a:noFill/>
          </a:ln>
        </p:spPr>
        <p:txBody>
          <a:bodyPr anchorCtr="0" anchor="t" bIns="45700" lIns="91425" spcFirstLastPara="1" rIns="91425" wrap="square" tIns="45700">
            <a:noAutofit/>
          </a:bodyPr>
          <a:lstStyle>
            <a:lvl1pPr indent="-508000" lvl="0" marL="457200" marR="0" rtl="0" algn="l">
              <a:lnSpc>
                <a:spcPct val="90000"/>
              </a:lnSpc>
              <a:spcBef>
                <a:spcPts val="3000"/>
              </a:spcBef>
              <a:spcAft>
                <a:spcPts val="0"/>
              </a:spcAft>
              <a:buClr>
                <a:schemeClr val="dk2"/>
              </a:buClr>
              <a:buSzPts val="4400"/>
              <a:buFont typeface="Arial"/>
              <a:buChar char="•"/>
              <a:defRPr b="0" i="0" sz="4400" u="none" cap="none" strike="noStrike">
                <a:solidFill>
                  <a:schemeClr val="lt1"/>
                </a:solidFill>
                <a:latin typeface="Roboto Mono"/>
                <a:ea typeface="Roboto Mono"/>
                <a:cs typeface="Roboto Mono"/>
                <a:sym typeface="Roboto Mono"/>
              </a:defRPr>
            </a:lvl1pPr>
            <a:lvl2pPr indent="-482600" lvl="1" marL="914400" marR="0" rtl="0" algn="l">
              <a:lnSpc>
                <a:spcPct val="90000"/>
              </a:lnSpc>
              <a:spcBef>
                <a:spcPts val="1500"/>
              </a:spcBef>
              <a:spcAft>
                <a:spcPts val="0"/>
              </a:spcAft>
              <a:buClr>
                <a:schemeClr val="dk2"/>
              </a:buClr>
              <a:buSzPts val="4000"/>
              <a:buFont typeface="Arial"/>
              <a:buChar char="•"/>
              <a:defRPr b="0" i="0" sz="4000" u="none" cap="none" strike="noStrike">
                <a:solidFill>
                  <a:schemeClr val="lt1"/>
                </a:solidFill>
                <a:latin typeface="Roboto Mono"/>
                <a:ea typeface="Roboto Mono"/>
                <a:cs typeface="Roboto Mono"/>
                <a:sym typeface="Roboto Mono"/>
              </a:defRPr>
            </a:lvl2pPr>
            <a:lvl3pPr indent="-457200" lvl="2" marL="1371600" marR="0" rtl="0" algn="l">
              <a:lnSpc>
                <a:spcPct val="90000"/>
              </a:lnSpc>
              <a:spcBef>
                <a:spcPts val="1500"/>
              </a:spcBef>
              <a:spcAft>
                <a:spcPts val="0"/>
              </a:spcAft>
              <a:buClr>
                <a:schemeClr val="dk2"/>
              </a:buClr>
              <a:buSzPts val="3600"/>
              <a:buFont typeface="Arial"/>
              <a:buChar char="•"/>
              <a:defRPr b="0" i="0" sz="3600" u="none" cap="none" strike="noStrike">
                <a:solidFill>
                  <a:schemeClr val="lt1"/>
                </a:solidFill>
                <a:latin typeface="Roboto Mono"/>
                <a:ea typeface="Roboto Mono"/>
                <a:cs typeface="Roboto Mono"/>
                <a:sym typeface="Roboto Mono"/>
              </a:defRPr>
            </a:lvl3pPr>
            <a:lvl4pPr indent="-431800" lvl="3" marL="1828800" marR="0" rtl="0" algn="l">
              <a:lnSpc>
                <a:spcPct val="90000"/>
              </a:lnSpc>
              <a:spcBef>
                <a:spcPts val="1500"/>
              </a:spcBef>
              <a:spcAft>
                <a:spcPts val="0"/>
              </a:spcAft>
              <a:buClr>
                <a:schemeClr val="dk2"/>
              </a:buClr>
              <a:buSzPts val="3200"/>
              <a:buFont typeface="Arial"/>
              <a:buChar char="•"/>
              <a:defRPr b="0" i="0" sz="3200" u="none" cap="none" strike="noStrike">
                <a:solidFill>
                  <a:schemeClr val="lt1"/>
                </a:solidFill>
                <a:latin typeface="Roboto Mono"/>
                <a:ea typeface="Roboto Mono"/>
                <a:cs typeface="Roboto Mono"/>
                <a:sym typeface="Roboto Mono"/>
              </a:defRPr>
            </a:lvl4pPr>
            <a:lvl5pPr indent="-406400" lvl="4" marL="2286000" marR="0" rtl="0" algn="l">
              <a:lnSpc>
                <a:spcPct val="90000"/>
              </a:lnSpc>
              <a:spcBef>
                <a:spcPts val="1500"/>
              </a:spcBef>
              <a:spcAft>
                <a:spcPts val="0"/>
              </a:spcAft>
              <a:buClr>
                <a:schemeClr val="dk2"/>
              </a:buClr>
              <a:buSzPts val="2800"/>
              <a:buFont typeface="Arial"/>
              <a:buChar char="•"/>
              <a:defRPr b="0" i="0" sz="2800" u="none" cap="none" strike="noStrike">
                <a:solidFill>
                  <a:schemeClr val="lt1"/>
                </a:solidFill>
                <a:latin typeface="Roboto Mono"/>
                <a:ea typeface="Roboto Mono"/>
                <a:cs typeface="Roboto Mono"/>
                <a:sym typeface="Roboto Mono"/>
              </a:defRPr>
            </a:lvl5pPr>
            <a:lvl6pPr indent="-571500" lvl="5" marL="2743200" marR="0" rtl="0" algn="l">
              <a:lnSpc>
                <a:spcPct val="90000"/>
              </a:lnSpc>
              <a:spcBef>
                <a:spcPts val="1500"/>
              </a:spcBef>
              <a:spcAft>
                <a:spcPts val="0"/>
              </a:spcAft>
              <a:buClr>
                <a:schemeClr val="dk1"/>
              </a:buClr>
              <a:buSzPts val="5400"/>
              <a:buFont typeface="Arial"/>
              <a:buChar char="•"/>
              <a:defRPr b="0" i="0" sz="5400" u="none" cap="none" strike="noStrike">
                <a:solidFill>
                  <a:schemeClr val="dk1"/>
                </a:solidFill>
                <a:latin typeface="Arial"/>
                <a:ea typeface="Arial"/>
                <a:cs typeface="Arial"/>
                <a:sym typeface="Arial"/>
              </a:defRPr>
            </a:lvl6pPr>
            <a:lvl7pPr indent="-571500" lvl="6" marL="3200400" marR="0" rtl="0" algn="l">
              <a:lnSpc>
                <a:spcPct val="90000"/>
              </a:lnSpc>
              <a:spcBef>
                <a:spcPts val="1500"/>
              </a:spcBef>
              <a:spcAft>
                <a:spcPts val="0"/>
              </a:spcAft>
              <a:buClr>
                <a:schemeClr val="dk1"/>
              </a:buClr>
              <a:buSzPts val="5400"/>
              <a:buFont typeface="Arial"/>
              <a:buChar char="•"/>
              <a:defRPr b="0" i="0" sz="5400" u="none" cap="none" strike="noStrike">
                <a:solidFill>
                  <a:schemeClr val="dk1"/>
                </a:solidFill>
                <a:latin typeface="Arial"/>
                <a:ea typeface="Arial"/>
                <a:cs typeface="Arial"/>
                <a:sym typeface="Arial"/>
              </a:defRPr>
            </a:lvl7pPr>
            <a:lvl8pPr indent="-571500" lvl="7" marL="3657600" marR="0" rtl="0" algn="l">
              <a:lnSpc>
                <a:spcPct val="90000"/>
              </a:lnSpc>
              <a:spcBef>
                <a:spcPts val="1500"/>
              </a:spcBef>
              <a:spcAft>
                <a:spcPts val="0"/>
              </a:spcAft>
              <a:buClr>
                <a:schemeClr val="dk1"/>
              </a:buClr>
              <a:buSzPts val="5400"/>
              <a:buFont typeface="Arial"/>
              <a:buChar char="•"/>
              <a:defRPr b="0" i="0" sz="5400" u="none" cap="none" strike="noStrike">
                <a:solidFill>
                  <a:schemeClr val="dk1"/>
                </a:solidFill>
                <a:latin typeface="Arial"/>
                <a:ea typeface="Arial"/>
                <a:cs typeface="Arial"/>
                <a:sym typeface="Arial"/>
              </a:defRPr>
            </a:lvl8pPr>
            <a:lvl9pPr indent="-571500" lvl="8" marL="4114800" marR="0" rtl="0" algn="l">
              <a:lnSpc>
                <a:spcPct val="90000"/>
              </a:lnSpc>
              <a:spcBef>
                <a:spcPts val="1500"/>
              </a:spcBef>
              <a:spcAft>
                <a:spcPts val="0"/>
              </a:spcAft>
              <a:buClr>
                <a:schemeClr val="dk1"/>
              </a:buClr>
              <a:buSzPts val="5400"/>
              <a:buFont typeface="Arial"/>
              <a:buChar char="•"/>
              <a:defRPr b="0" i="0" sz="5400" u="none" cap="none" strike="noStrike">
                <a:solidFill>
                  <a:schemeClr val="dk1"/>
                </a:solidFill>
                <a:latin typeface="Arial"/>
                <a:ea typeface="Arial"/>
                <a:cs typeface="Arial"/>
                <a:sym typeface="Arial"/>
              </a:defRPr>
            </a:lvl9pPr>
          </a:lstStyle>
          <a:p/>
        </p:txBody>
      </p:sp>
      <p:sp>
        <p:nvSpPr>
          <p:cNvPr id="68" name="Google Shape;68;p11"/>
          <p:cNvSpPr txBox="1"/>
          <p:nvPr/>
        </p:nvSpPr>
        <p:spPr>
          <a:xfrm>
            <a:off x="708485" y="19635786"/>
            <a:ext cx="7315200" cy="4464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300">
                <a:solidFill>
                  <a:schemeClr val="lt1"/>
                </a:solidFill>
                <a:latin typeface="NVIDIA Sans"/>
                <a:ea typeface="NVIDIA Sans"/>
                <a:cs typeface="NVIDIA Sans"/>
                <a:sym typeface="NVIDIA Sans"/>
              </a:rPr>
              <a:t>NVIDIA CONFIDENTIAL. DO NOT DISTRIBUTE.</a:t>
            </a:r>
            <a:endParaRPr>
              <a:latin typeface="NVIDIA Sans"/>
              <a:ea typeface="NVIDIA Sans"/>
              <a:cs typeface="NVIDIA Sans"/>
              <a:sym typeface="NVIDIA Sans"/>
            </a:endParaRPr>
          </a:p>
        </p:txBody>
      </p:sp>
      <p:sp>
        <p:nvSpPr>
          <p:cNvPr id="69" name="Google Shape;69;p11"/>
          <p:cNvSpPr txBox="1"/>
          <p:nvPr>
            <p:ph idx="2" type="subTitle"/>
          </p:nvPr>
        </p:nvSpPr>
        <p:spPr>
          <a:xfrm>
            <a:off x="2514600" y="2487168"/>
            <a:ext cx="31546800" cy="1408200"/>
          </a:xfrm>
          <a:prstGeom prst="rect">
            <a:avLst/>
          </a:prstGeom>
          <a:noFill/>
          <a:ln>
            <a:noFill/>
          </a:ln>
        </p:spPr>
        <p:txBody>
          <a:bodyPr anchorCtr="0" anchor="t" bIns="45700" lIns="91425" spcFirstLastPara="1" rIns="91425" wrap="square" tIns="45700">
            <a:noAutofit/>
          </a:bodyPr>
          <a:lstStyle>
            <a:lvl1pPr lvl="0" rtl="0" algn="ctr">
              <a:spcBef>
                <a:spcPts val="0"/>
              </a:spcBef>
              <a:spcAft>
                <a:spcPts val="0"/>
              </a:spcAft>
              <a:buClr>
                <a:schemeClr val="dk2"/>
              </a:buClr>
              <a:buSzPts val="4800"/>
              <a:buFont typeface="Roboto Mono"/>
              <a:buNone/>
              <a:defRPr sz="4800">
                <a:solidFill>
                  <a:schemeClr val="dk2"/>
                </a:solidFill>
                <a:latin typeface="Roboto Mono"/>
                <a:ea typeface="Roboto Mono"/>
                <a:cs typeface="Roboto Mono"/>
                <a:sym typeface="Roboto Mono"/>
              </a:defRPr>
            </a:lvl1pPr>
            <a:lvl2pPr lvl="1" rtl="0">
              <a:spcBef>
                <a:spcPts val="0"/>
              </a:spcBef>
              <a:spcAft>
                <a:spcPts val="0"/>
              </a:spcAft>
              <a:buSzPts val="1400"/>
              <a:buFont typeface="Roboto Mono"/>
              <a:buNone/>
              <a:defRPr>
                <a:latin typeface="Roboto Mono"/>
                <a:ea typeface="Roboto Mono"/>
                <a:cs typeface="Roboto Mono"/>
                <a:sym typeface="Roboto Mono"/>
              </a:defRPr>
            </a:lvl2pPr>
            <a:lvl3pPr lvl="2" rtl="0">
              <a:spcBef>
                <a:spcPts val="0"/>
              </a:spcBef>
              <a:spcAft>
                <a:spcPts val="0"/>
              </a:spcAft>
              <a:buSzPts val="1400"/>
              <a:buFont typeface="Roboto Mono"/>
              <a:buNone/>
              <a:defRPr>
                <a:latin typeface="Roboto Mono"/>
                <a:ea typeface="Roboto Mono"/>
                <a:cs typeface="Roboto Mono"/>
                <a:sym typeface="Roboto Mono"/>
              </a:defRPr>
            </a:lvl3pPr>
            <a:lvl4pPr lvl="3" rtl="0">
              <a:spcBef>
                <a:spcPts val="0"/>
              </a:spcBef>
              <a:spcAft>
                <a:spcPts val="0"/>
              </a:spcAft>
              <a:buSzPts val="1400"/>
              <a:buFont typeface="Roboto Mono"/>
              <a:buNone/>
              <a:defRPr>
                <a:latin typeface="Roboto Mono"/>
                <a:ea typeface="Roboto Mono"/>
                <a:cs typeface="Roboto Mono"/>
                <a:sym typeface="Roboto Mono"/>
              </a:defRPr>
            </a:lvl4pPr>
            <a:lvl5pPr lvl="4" rtl="0">
              <a:spcBef>
                <a:spcPts val="0"/>
              </a:spcBef>
              <a:spcAft>
                <a:spcPts val="0"/>
              </a:spcAft>
              <a:buSzPts val="1400"/>
              <a:buFont typeface="Roboto Mono"/>
              <a:buNone/>
              <a:defRPr>
                <a:latin typeface="Roboto Mono"/>
                <a:ea typeface="Roboto Mono"/>
                <a:cs typeface="Roboto Mono"/>
                <a:sym typeface="Roboto Mono"/>
              </a:defRPr>
            </a:lvl5pPr>
            <a:lvl6pPr lvl="5" rtl="0">
              <a:spcBef>
                <a:spcPts val="0"/>
              </a:spcBef>
              <a:spcAft>
                <a:spcPts val="0"/>
              </a:spcAft>
              <a:buSzPts val="1400"/>
              <a:buFont typeface="Roboto Mono"/>
              <a:buNone/>
              <a:defRPr>
                <a:latin typeface="Roboto Mono"/>
                <a:ea typeface="Roboto Mono"/>
                <a:cs typeface="Roboto Mono"/>
                <a:sym typeface="Roboto Mono"/>
              </a:defRPr>
            </a:lvl6pPr>
            <a:lvl7pPr lvl="6" rtl="0">
              <a:spcBef>
                <a:spcPts val="0"/>
              </a:spcBef>
              <a:spcAft>
                <a:spcPts val="0"/>
              </a:spcAft>
              <a:buSzPts val="1400"/>
              <a:buFont typeface="Roboto Mono"/>
              <a:buNone/>
              <a:defRPr>
                <a:latin typeface="Roboto Mono"/>
                <a:ea typeface="Roboto Mono"/>
                <a:cs typeface="Roboto Mono"/>
                <a:sym typeface="Roboto Mono"/>
              </a:defRPr>
            </a:lvl7pPr>
            <a:lvl8pPr lvl="7" rtl="0">
              <a:spcBef>
                <a:spcPts val="0"/>
              </a:spcBef>
              <a:spcAft>
                <a:spcPts val="0"/>
              </a:spcAft>
              <a:buSzPts val="1400"/>
              <a:buFont typeface="Roboto Mono"/>
              <a:buNone/>
              <a:defRPr>
                <a:latin typeface="Roboto Mono"/>
                <a:ea typeface="Roboto Mono"/>
                <a:cs typeface="Roboto Mono"/>
                <a:sym typeface="Roboto Mono"/>
              </a:defRPr>
            </a:lvl8pPr>
            <a:lvl9pPr lvl="8" rtl="0">
              <a:spcBef>
                <a:spcPts val="0"/>
              </a:spcBef>
              <a:spcAft>
                <a:spcPts val="0"/>
              </a:spcAft>
              <a:buSzPts val="1400"/>
              <a:buFont typeface="Roboto Mono"/>
              <a:buNone/>
              <a:defRPr>
                <a:latin typeface="Roboto Mono"/>
                <a:ea typeface="Roboto Mono"/>
                <a:cs typeface="Roboto Mono"/>
                <a:sym typeface="Roboto Mono"/>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p:cSld name="Agenda">
    <p:spTree>
      <p:nvGrpSpPr>
        <p:cNvPr id="70" name="Shape 70"/>
        <p:cNvGrpSpPr/>
        <p:nvPr/>
      </p:nvGrpSpPr>
      <p:grpSpPr>
        <a:xfrm>
          <a:off x="0" y="0"/>
          <a:ext cx="0" cy="0"/>
          <a:chOff x="0" y="0"/>
          <a:chExt cx="0" cy="0"/>
        </a:xfrm>
      </p:grpSpPr>
      <p:sp>
        <p:nvSpPr>
          <p:cNvPr id="71" name="Google Shape;71;p12"/>
          <p:cNvSpPr/>
          <p:nvPr/>
        </p:nvSpPr>
        <p:spPr>
          <a:xfrm>
            <a:off x="17204620" y="5394960"/>
            <a:ext cx="567000" cy="15179100"/>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None/>
            </a:pPr>
            <a:r>
              <a:t/>
            </a:r>
            <a:endParaRPr sz="4000">
              <a:solidFill>
                <a:schemeClr val="dk1"/>
              </a:solidFill>
              <a:latin typeface="Trebuchet MS"/>
              <a:ea typeface="Trebuchet MS"/>
              <a:cs typeface="Trebuchet MS"/>
              <a:sym typeface="Trebuchet MS"/>
            </a:endParaRPr>
          </a:p>
        </p:txBody>
      </p:sp>
      <p:pic>
        <p:nvPicPr>
          <p:cNvPr id="72" name="Google Shape;72;p12"/>
          <p:cNvPicPr preferRelativeResize="0"/>
          <p:nvPr/>
        </p:nvPicPr>
        <p:blipFill>
          <a:blip r:embed="rId2">
            <a:alphaModFix/>
          </a:blip>
          <a:stretch>
            <a:fillRect/>
          </a:stretch>
        </p:blipFill>
        <p:spPr>
          <a:xfrm>
            <a:off x="-19918" y="8675"/>
            <a:ext cx="17148343" cy="20573998"/>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 LONG Layout">
  <p:cSld name="Quote - LONG Layout">
    <p:spTree>
      <p:nvGrpSpPr>
        <p:cNvPr id="73" name="Shape 73"/>
        <p:cNvGrpSpPr/>
        <p:nvPr/>
      </p:nvGrpSpPr>
      <p:grpSpPr>
        <a:xfrm>
          <a:off x="0" y="0"/>
          <a:ext cx="0" cy="0"/>
          <a:chOff x="0" y="0"/>
          <a:chExt cx="0" cy="0"/>
        </a:xfrm>
      </p:grpSpPr>
      <p:pic>
        <p:nvPicPr>
          <p:cNvPr id="74" name="Google Shape;74;p13"/>
          <p:cNvPicPr preferRelativeResize="0"/>
          <p:nvPr/>
        </p:nvPicPr>
        <p:blipFill>
          <a:blip r:embed="rId2">
            <a:alphaModFix/>
          </a:blip>
          <a:stretch>
            <a:fillRect/>
          </a:stretch>
        </p:blipFill>
        <p:spPr>
          <a:xfrm>
            <a:off x="0" y="30"/>
            <a:ext cx="36576000" cy="20573940"/>
          </a:xfrm>
          <a:prstGeom prst="rect">
            <a:avLst/>
          </a:prstGeom>
          <a:noFill/>
          <a:ln>
            <a:noFill/>
          </a:ln>
        </p:spPr>
      </p:pic>
      <p:sp>
        <p:nvSpPr>
          <p:cNvPr id="75" name="Google Shape;75;p13"/>
          <p:cNvSpPr txBox="1"/>
          <p:nvPr/>
        </p:nvSpPr>
        <p:spPr>
          <a:xfrm rot="10800000">
            <a:off x="17582150" y="12332842"/>
            <a:ext cx="1468800" cy="45099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8700">
                <a:solidFill>
                  <a:schemeClr val="dk2"/>
                </a:solidFill>
                <a:latin typeface="NVIDIA Sans Light"/>
                <a:ea typeface="NVIDIA Sans Light"/>
                <a:cs typeface="NVIDIA Sans Light"/>
                <a:sym typeface="NVIDIA Sans Light"/>
              </a:rPr>
              <a:t>“</a:t>
            </a:r>
            <a:endParaRPr>
              <a:latin typeface="NVIDIA Sans Light"/>
              <a:ea typeface="NVIDIA Sans Light"/>
              <a:cs typeface="NVIDIA Sans Light"/>
              <a:sym typeface="NVIDIA Sans Light"/>
            </a:endParaRPr>
          </a:p>
        </p:txBody>
      </p:sp>
      <p:cxnSp>
        <p:nvCxnSpPr>
          <p:cNvPr id="76" name="Google Shape;76;p13"/>
          <p:cNvCxnSpPr/>
          <p:nvPr/>
        </p:nvCxnSpPr>
        <p:spPr>
          <a:xfrm>
            <a:off x="6158753" y="15580659"/>
            <a:ext cx="11394900" cy="0"/>
          </a:xfrm>
          <a:prstGeom prst="straightConnector1">
            <a:avLst/>
          </a:prstGeom>
          <a:noFill/>
          <a:ln cap="flat" cmpd="sng" w="31750">
            <a:solidFill>
              <a:srgbClr val="588A00"/>
            </a:solidFill>
            <a:prstDash val="solid"/>
            <a:round/>
            <a:headEnd len="sm" w="sm" type="none"/>
            <a:tailEnd len="sm" w="sm" type="none"/>
          </a:ln>
        </p:spPr>
      </p:cxnSp>
      <p:cxnSp>
        <p:nvCxnSpPr>
          <p:cNvPr id="77" name="Google Shape;77;p13"/>
          <p:cNvCxnSpPr/>
          <p:nvPr/>
        </p:nvCxnSpPr>
        <p:spPr>
          <a:xfrm>
            <a:off x="19022336" y="15580659"/>
            <a:ext cx="11394900" cy="0"/>
          </a:xfrm>
          <a:prstGeom prst="straightConnector1">
            <a:avLst/>
          </a:prstGeom>
          <a:noFill/>
          <a:ln cap="flat" cmpd="sng" w="31750">
            <a:solidFill>
              <a:srgbClr val="588A00"/>
            </a:solidFill>
            <a:prstDash val="solid"/>
            <a:round/>
            <a:headEnd len="sm" w="sm" type="none"/>
            <a:tailEnd len="sm" w="sm" type="none"/>
          </a:ln>
        </p:spPr>
      </p:cxnSp>
      <p:grpSp>
        <p:nvGrpSpPr>
          <p:cNvPr id="78" name="Google Shape;78;p13"/>
          <p:cNvGrpSpPr/>
          <p:nvPr/>
        </p:nvGrpSpPr>
        <p:grpSpPr>
          <a:xfrm>
            <a:off x="6158753" y="3853959"/>
            <a:ext cx="24258483" cy="4509900"/>
            <a:chOff x="6158753" y="6234204"/>
            <a:chExt cx="24258483" cy="4509900"/>
          </a:xfrm>
        </p:grpSpPr>
        <p:sp>
          <p:nvSpPr>
            <p:cNvPr id="79" name="Google Shape;79;p13"/>
            <p:cNvSpPr txBox="1"/>
            <p:nvPr/>
          </p:nvSpPr>
          <p:spPr>
            <a:xfrm>
              <a:off x="17553664" y="6234204"/>
              <a:ext cx="1468800" cy="45099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8700">
                  <a:solidFill>
                    <a:schemeClr val="dk2"/>
                  </a:solidFill>
                  <a:latin typeface="NVIDIA Sans Light"/>
                  <a:ea typeface="NVIDIA Sans Light"/>
                  <a:cs typeface="NVIDIA Sans Light"/>
                  <a:sym typeface="NVIDIA Sans Light"/>
                </a:rPr>
                <a:t>“</a:t>
              </a:r>
              <a:endParaRPr>
                <a:latin typeface="NVIDIA Sans Light"/>
                <a:ea typeface="NVIDIA Sans Light"/>
                <a:cs typeface="NVIDIA Sans Light"/>
                <a:sym typeface="NVIDIA Sans Light"/>
              </a:endParaRPr>
            </a:p>
          </p:txBody>
        </p:sp>
        <p:cxnSp>
          <p:nvCxnSpPr>
            <p:cNvPr id="80" name="Google Shape;80;p13"/>
            <p:cNvCxnSpPr/>
            <p:nvPr/>
          </p:nvCxnSpPr>
          <p:spPr>
            <a:xfrm>
              <a:off x="6158753" y="7454586"/>
              <a:ext cx="11394900" cy="0"/>
            </a:xfrm>
            <a:prstGeom prst="straightConnector1">
              <a:avLst/>
            </a:prstGeom>
            <a:noFill/>
            <a:ln cap="flat" cmpd="sng" w="31750">
              <a:solidFill>
                <a:srgbClr val="588A00"/>
              </a:solidFill>
              <a:prstDash val="solid"/>
              <a:round/>
              <a:headEnd len="sm" w="sm" type="none"/>
              <a:tailEnd len="sm" w="sm" type="none"/>
            </a:ln>
          </p:spPr>
        </p:cxnSp>
        <p:cxnSp>
          <p:nvCxnSpPr>
            <p:cNvPr id="81" name="Google Shape;81;p13"/>
            <p:cNvCxnSpPr/>
            <p:nvPr/>
          </p:nvCxnSpPr>
          <p:spPr>
            <a:xfrm>
              <a:off x="19022336" y="7454586"/>
              <a:ext cx="11394900" cy="0"/>
            </a:xfrm>
            <a:prstGeom prst="straightConnector1">
              <a:avLst/>
            </a:prstGeom>
            <a:noFill/>
            <a:ln cap="flat" cmpd="sng" w="31750">
              <a:solidFill>
                <a:srgbClr val="588A00"/>
              </a:solidFill>
              <a:prstDash val="solid"/>
              <a:round/>
              <a:headEnd len="sm" w="sm" type="none"/>
              <a:tailEnd len="sm" w="sm" type="none"/>
            </a:ln>
          </p:spPr>
        </p:cxnSp>
      </p:grpSp>
      <p:sp>
        <p:nvSpPr>
          <p:cNvPr id="82" name="Google Shape;82;p13"/>
          <p:cNvSpPr txBox="1"/>
          <p:nvPr>
            <p:ph type="title"/>
          </p:nvPr>
        </p:nvSpPr>
        <p:spPr>
          <a:xfrm>
            <a:off x="6163056" y="5760720"/>
            <a:ext cx="24258900" cy="7306200"/>
          </a:xfrm>
          <a:prstGeom prst="rect">
            <a:avLst/>
          </a:prstGeom>
        </p:spPr>
        <p:txBody>
          <a:bodyPr anchorCtr="0" anchor="ctr" bIns="45700" lIns="91425" spcFirstLastPara="1" rIns="91425" wrap="square" tIns="45700">
            <a:noAutofit/>
          </a:bodyPr>
          <a:lstStyle>
            <a:lvl1pPr lvl="0" rtl="0">
              <a:spcBef>
                <a:spcPts val="0"/>
              </a:spcBef>
              <a:spcAft>
                <a:spcPts val="0"/>
              </a:spcAft>
              <a:buSzPts val="12000"/>
              <a:buFont typeface="NVIDIA Sans Light"/>
              <a:buNone/>
              <a:defRPr b="0" sz="12000">
                <a:latin typeface="NVIDIA Sans Light"/>
                <a:ea typeface="NVIDIA Sans Light"/>
                <a:cs typeface="NVIDIA Sans Light"/>
                <a:sym typeface="NVIDIA Sans Light"/>
              </a:defRPr>
            </a:lvl1pPr>
            <a:lvl2pPr lvl="1" rtl="0">
              <a:spcBef>
                <a:spcPts val="0"/>
              </a:spcBef>
              <a:spcAft>
                <a:spcPts val="0"/>
              </a:spcAft>
              <a:buClr>
                <a:schemeClr val="lt1"/>
              </a:buClr>
              <a:buSzPts val="12000"/>
              <a:buFont typeface="NVIDIA Sans Light"/>
              <a:buNone/>
              <a:defRPr b="0" sz="12000">
                <a:solidFill>
                  <a:schemeClr val="lt1"/>
                </a:solidFill>
                <a:latin typeface="NVIDIA Sans Light"/>
                <a:ea typeface="NVIDIA Sans Light"/>
                <a:cs typeface="NVIDIA Sans Light"/>
                <a:sym typeface="NVIDIA Sans Light"/>
              </a:defRPr>
            </a:lvl2pPr>
            <a:lvl3pPr lvl="2" rtl="0">
              <a:spcBef>
                <a:spcPts val="0"/>
              </a:spcBef>
              <a:spcAft>
                <a:spcPts val="0"/>
              </a:spcAft>
              <a:buClr>
                <a:schemeClr val="lt1"/>
              </a:buClr>
              <a:buSzPts val="12000"/>
              <a:buFont typeface="NVIDIA Sans Light"/>
              <a:buNone/>
              <a:defRPr b="0" sz="12000">
                <a:solidFill>
                  <a:schemeClr val="lt1"/>
                </a:solidFill>
                <a:latin typeface="NVIDIA Sans Light"/>
                <a:ea typeface="NVIDIA Sans Light"/>
                <a:cs typeface="NVIDIA Sans Light"/>
                <a:sym typeface="NVIDIA Sans Light"/>
              </a:defRPr>
            </a:lvl3pPr>
            <a:lvl4pPr lvl="3" rtl="0">
              <a:spcBef>
                <a:spcPts val="0"/>
              </a:spcBef>
              <a:spcAft>
                <a:spcPts val="0"/>
              </a:spcAft>
              <a:buClr>
                <a:schemeClr val="lt1"/>
              </a:buClr>
              <a:buSzPts val="12000"/>
              <a:buFont typeface="NVIDIA Sans Light"/>
              <a:buNone/>
              <a:defRPr b="0" sz="12000">
                <a:solidFill>
                  <a:schemeClr val="lt1"/>
                </a:solidFill>
                <a:latin typeface="NVIDIA Sans Light"/>
                <a:ea typeface="NVIDIA Sans Light"/>
                <a:cs typeface="NVIDIA Sans Light"/>
                <a:sym typeface="NVIDIA Sans Light"/>
              </a:defRPr>
            </a:lvl4pPr>
            <a:lvl5pPr lvl="4" rtl="0">
              <a:spcBef>
                <a:spcPts val="0"/>
              </a:spcBef>
              <a:spcAft>
                <a:spcPts val="0"/>
              </a:spcAft>
              <a:buClr>
                <a:schemeClr val="lt1"/>
              </a:buClr>
              <a:buSzPts val="12000"/>
              <a:buFont typeface="NVIDIA Sans Light"/>
              <a:buNone/>
              <a:defRPr b="0" sz="12000">
                <a:solidFill>
                  <a:schemeClr val="lt1"/>
                </a:solidFill>
                <a:latin typeface="NVIDIA Sans Light"/>
                <a:ea typeface="NVIDIA Sans Light"/>
                <a:cs typeface="NVIDIA Sans Light"/>
                <a:sym typeface="NVIDIA Sans Light"/>
              </a:defRPr>
            </a:lvl5pPr>
            <a:lvl6pPr lvl="5" rtl="0">
              <a:spcBef>
                <a:spcPts val="0"/>
              </a:spcBef>
              <a:spcAft>
                <a:spcPts val="0"/>
              </a:spcAft>
              <a:buClr>
                <a:schemeClr val="lt1"/>
              </a:buClr>
              <a:buSzPts val="12000"/>
              <a:buFont typeface="NVIDIA Sans Light"/>
              <a:buNone/>
              <a:defRPr b="0" sz="12000">
                <a:solidFill>
                  <a:schemeClr val="lt1"/>
                </a:solidFill>
                <a:latin typeface="NVIDIA Sans Light"/>
                <a:ea typeface="NVIDIA Sans Light"/>
                <a:cs typeface="NVIDIA Sans Light"/>
                <a:sym typeface="NVIDIA Sans Light"/>
              </a:defRPr>
            </a:lvl6pPr>
            <a:lvl7pPr lvl="6" rtl="0">
              <a:spcBef>
                <a:spcPts val="0"/>
              </a:spcBef>
              <a:spcAft>
                <a:spcPts val="0"/>
              </a:spcAft>
              <a:buClr>
                <a:schemeClr val="lt1"/>
              </a:buClr>
              <a:buSzPts val="12000"/>
              <a:buFont typeface="NVIDIA Sans Light"/>
              <a:buNone/>
              <a:defRPr b="0" sz="12000">
                <a:solidFill>
                  <a:schemeClr val="lt1"/>
                </a:solidFill>
                <a:latin typeface="NVIDIA Sans Light"/>
                <a:ea typeface="NVIDIA Sans Light"/>
                <a:cs typeface="NVIDIA Sans Light"/>
                <a:sym typeface="NVIDIA Sans Light"/>
              </a:defRPr>
            </a:lvl7pPr>
            <a:lvl8pPr lvl="7" rtl="0">
              <a:spcBef>
                <a:spcPts val="0"/>
              </a:spcBef>
              <a:spcAft>
                <a:spcPts val="0"/>
              </a:spcAft>
              <a:buClr>
                <a:schemeClr val="lt1"/>
              </a:buClr>
              <a:buSzPts val="12000"/>
              <a:buFont typeface="NVIDIA Sans Light"/>
              <a:buNone/>
              <a:defRPr b="0" sz="12000">
                <a:solidFill>
                  <a:schemeClr val="lt1"/>
                </a:solidFill>
                <a:latin typeface="NVIDIA Sans Light"/>
                <a:ea typeface="NVIDIA Sans Light"/>
                <a:cs typeface="NVIDIA Sans Light"/>
                <a:sym typeface="NVIDIA Sans Light"/>
              </a:defRPr>
            </a:lvl8pPr>
            <a:lvl9pPr lvl="8" rtl="0">
              <a:spcBef>
                <a:spcPts val="0"/>
              </a:spcBef>
              <a:spcAft>
                <a:spcPts val="0"/>
              </a:spcAft>
              <a:buClr>
                <a:schemeClr val="lt1"/>
              </a:buClr>
              <a:buSzPts val="12000"/>
              <a:buFont typeface="NVIDIA Sans Light"/>
              <a:buNone/>
              <a:defRPr b="0" sz="12000">
                <a:solidFill>
                  <a:schemeClr val="lt1"/>
                </a:solidFill>
                <a:latin typeface="NVIDIA Sans Light"/>
                <a:ea typeface="NVIDIA Sans Light"/>
                <a:cs typeface="NVIDIA Sans Light"/>
                <a:sym typeface="NVIDIA Sans Light"/>
              </a:defRPr>
            </a:lvl9pPr>
          </a:lstStyle>
          <a:p/>
        </p:txBody>
      </p:sp>
      <p:sp>
        <p:nvSpPr>
          <p:cNvPr id="83" name="Google Shape;83;p13"/>
          <p:cNvSpPr txBox="1"/>
          <p:nvPr>
            <p:ph idx="2" type="title"/>
          </p:nvPr>
        </p:nvSpPr>
        <p:spPr>
          <a:xfrm>
            <a:off x="6163056" y="13500395"/>
            <a:ext cx="24258900" cy="1042500"/>
          </a:xfrm>
          <a:prstGeom prst="rect">
            <a:avLst/>
          </a:prstGeom>
        </p:spPr>
        <p:txBody>
          <a:bodyPr anchorCtr="0" anchor="t" bIns="45700" lIns="91425" spcFirstLastPara="1" rIns="91425" wrap="square" tIns="45700">
            <a:noAutofit/>
          </a:bodyPr>
          <a:lstStyle>
            <a:lvl1pPr lvl="0" rtl="0">
              <a:spcBef>
                <a:spcPts val="0"/>
              </a:spcBef>
              <a:spcAft>
                <a:spcPts val="0"/>
              </a:spcAft>
              <a:buClr>
                <a:schemeClr val="dk2"/>
              </a:buClr>
              <a:buSzPts val="4400"/>
              <a:buNone/>
              <a:defRPr b="0" i="1" sz="4400">
                <a:solidFill>
                  <a:schemeClr val="dk2"/>
                </a:solidFill>
              </a:defRPr>
            </a:lvl1pPr>
            <a:lvl2pPr lvl="1" rtl="0">
              <a:spcBef>
                <a:spcPts val="0"/>
              </a:spcBef>
              <a:spcAft>
                <a:spcPts val="0"/>
              </a:spcAft>
              <a:buClr>
                <a:schemeClr val="dk2"/>
              </a:buClr>
              <a:buSzPts val="4400"/>
              <a:buNone/>
              <a:defRPr b="0" i="1" sz="4400">
                <a:solidFill>
                  <a:schemeClr val="dk2"/>
                </a:solidFill>
              </a:defRPr>
            </a:lvl2pPr>
            <a:lvl3pPr lvl="2" rtl="0">
              <a:spcBef>
                <a:spcPts val="0"/>
              </a:spcBef>
              <a:spcAft>
                <a:spcPts val="0"/>
              </a:spcAft>
              <a:buClr>
                <a:schemeClr val="dk2"/>
              </a:buClr>
              <a:buSzPts val="4400"/>
              <a:buNone/>
              <a:defRPr b="0" i="1" sz="4400">
                <a:solidFill>
                  <a:schemeClr val="dk2"/>
                </a:solidFill>
              </a:defRPr>
            </a:lvl3pPr>
            <a:lvl4pPr lvl="3" rtl="0">
              <a:spcBef>
                <a:spcPts val="0"/>
              </a:spcBef>
              <a:spcAft>
                <a:spcPts val="0"/>
              </a:spcAft>
              <a:buClr>
                <a:schemeClr val="dk2"/>
              </a:buClr>
              <a:buSzPts val="4400"/>
              <a:buNone/>
              <a:defRPr b="0" i="1" sz="4400">
                <a:solidFill>
                  <a:schemeClr val="dk2"/>
                </a:solidFill>
              </a:defRPr>
            </a:lvl4pPr>
            <a:lvl5pPr lvl="4" rtl="0">
              <a:spcBef>
                <a:spcPts val="0"/>
              </a:spcBef>
              <a:spcAft>
                <a:spcPts val="0"/>
              </a:spcAft>
              <a:buClr>
                <a:schemeClr val="dk2"/>
              </a:buClr>
              <a:buSzPts val="4400"/>
              <a:buNone/>
              <a:defRPr b="0" i="1" sz="4400">
                <a:solidFill>
                  <a:schemeClr val="dk2"/>
                </a:solidFill>
              </a:defRPr>
            </a:lvl5pPr>
            <a:lvl6pPr lvl="5" rtl="0">
              <a:spcBef>
                <a:spcPts val="0"/>
              </a:spcBef>
              <a:spcAft>
                <a:spcPts val="0"/>
              </a:spcAft>
              <a:buClr>
                <a:schemeClr val="dk2"/>
              </a:buClr>
              <a:buSzPts val="4400"/>
              <a:buNone/>
              <a:defRPr b="0" i="1" sz="4400">
                <a:solidFill>
                  <a:schemeClr val="dk2"/>
                </a:solidFill>
              </a:defRPr>
            </a:lvl6pPr>
            <a:lvl7pPr lvl="6" rtl="0">
              <a:spcBef>
                <a:spcPts val="0"/>
              </a:spcBef>
              <a:spcAft>
                <a:spcPts val="0"/>
              </a:spcAft>
              <a:buClr>
                <a:schemeClr val="dk2"/>
              </a:buClr>
              <a:buSzPts val="4400"/>
              <a:buNone/>
              <a:defRPr b="0" i="1" sz="4400">
                <a:solidFill>
                  <a:schemeClr val="dk2"/>
                </a:solidFill>
              </a:defRPr>
            </a:lvl7pPr>
            <a:lvl8pPr lvl="7" rtl="0">
              <a:spcBef>
                <a:spcPts val="0"/>
              </a:spcBef>
              <a:spcAft>
                <a:spcPts val="0"/>
              </a:spcAft>
              <a:buClr>
                <a:schemeClr val="dk2"/>
              </a:buClr>
              <a:buSzPts val="4400"/>
              <a:buNone/>
              <a:defRPr b="0" i="1" sz="4400">
                <a:solidFill>
                  <a:schemeClr val="dk2"/>
                </a:solidFill>
              </a:defRPr>
            </a:lvl8pPr>
            <a:lvl9pPr lvl="8" rtl="0">
              <a:spcBef>
                <a:spcPts val="0"/>
              </a:spcBef>
              <a:spcAft>
                <a:spcPts val="0"/>
              </a:spcAft>
              <a:buClr>
                <a:schemeClr val="dk2"/>
              </a:buClr>
              <a:buSzPts val="4400"/>
              <a:buNone/>
              <a:defRPr b="0" i="1" sz="4400">
                <a:solidFill>
                  <a:schemeClr val="dk2"/>
                </a:solidFill>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 SHORT Layout">
  <p:cSld name="Quote - SHORT Layout">
    <p:spTree>
      <p:nvGrpSpPr>
        <p:cNvPr id="84" name="Shape 84"/>
        <p:cNvGrpSpPr/>
        <p:nvPr/>
      </p:nvGrpSpPr>
      <p:grpSpPr>
        <a:xfrm>
          <a:off x="0" y="0"/>
          <a:ext cx="0" cy="0"/>
          <a:chOff x="0" y="0"/>
          <a:chExt cx="0" cy="0"/>
        </a:xfrm>
      </p:grpSpPr>
      <p:pic>
        <p:nvPicPr>
          <p:cNvPr id="85" name="Google Shape;85;p14"/>
          <p:cNvPicPr preferRelativeResize="0"/>
          <p:nvPr/>
        </p:nvPicPr>
        <p:blipFill>
          <a:blip r:embed="rId2">
            <a:alphaModFix/>
          </a:blip>
          <a:stretch>
            <a:fillRect/>
          </a:stretch>
        </p:blipFill>
        <p:spPr>
          <a:xfrm>
            <a:off x="0" y="30"/>
            <a:ext cx="36576000" cy="20573940"/>
          </a:xfrm>
          <a:prstGeom prst="rect">
            <a:avLst/>
          </a:prstGeom>
          <a:noFill/>
          <a:ln>
            <a:noFill/>
          </a:ln>
        </p:spPr>
      </p:pic>
      <p:grpSp>
        <p:nvGrpSpPr>
          <p:cNvPr id="86" name="Google Shape;86;p14"/>
          <p:cNvGrpSpPr/>
          <p:nvPr/>
        </p:nvGrpSpPr>
        <p:grpSpPr>
          <a:xfrm>
            <a:off x="6158753" y="5197884"/>
            <a:ext cx="24258494" cy="10102852"/>
            <a:chOff x="6158753" y="6264684"/>
            <a:chExt cx="24258494" cy="10102852"/>
          </a:xfrm>
        </p:grpSpPr>
        <p:grpSp>
          <p:nvGrpSpPr>
            <p:cNvPr id="87" name="Google Shape;87;p14"/>
            <p:cNvGrpSpPr/>
            <p:nvPr/>
          </p:nvGrpSpPr>
          <p:grpSpPr>
            <a:xfrm>
              <a:off x="17553664" y="6264684"/>
              <a:ext cx="1497286" cy="10102852"/>
              <a:chOff x="17553664" y="5634063"/>
              <a:chExt cx="1497286" cy="10102852"/>
            </a:xfrm>
          </p:grpSpPr>
          <p:sp>
            <p:nvSpPr>
              <p:cNvPr id="88" name="Google Shape;88;p14"/>
              <p:cNvSpPr txBox="1"/>
              <p:nvPr/>
            </p:nvSpPr>
            <p:spPr>
              <a:xfrm>
                <a:off x="17553664" y="5634063"/>
                <a:ext cx="1468800" cy="45099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8700">
                    <a:solidFill>
                      <a:schemeClr val="dk2"/>
                    </a:solidFill>
                    <a:latin typeface="NVIDIA Sans Light"/>
                    <a:ea typeface="NVIDIA Sans Light"/>
                    <a:cs typeface="NVIDIA Sans Light"/>
                    <a:sym typeface="NVIDIA Sans Light"/>
                  </a:rPr>
                  <a:t>“</a:t>
                </a:r>
                <a:endParaRPr>
                  <a:latin typeface="NVIDIA Sans Light"/>
                  <a:ea typeface="NVIDIA Sans Light"/>
                  <a:cs typeface="NVIDIA Sans Light"/>
                  <a:sym typeface="NVIDIA Sans Light"/>
                </a:endParaRPr>
              </a:p>
            </p:txBody>
          </p:sp>
          <p:sp>
            <p:nvSpPr>
              <p:cNvPr id="89" name="Google Shape;89;p14"/>
              <p:cNvSpPr txBox="1"/>
              <p:nvPr/>
            </p:nvSpPr>
            <p:spPr>
              <a:xfrm rot="10800000">
                <a:off x="17582150" y="11227015"/>
                <a:ext cx="1468800" cy="45099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8700">
                    <a:solidFill>
                      <a:schemeClr val="dk2"/>
                    </a:solidFill>
                    <a:latin typeface="NVIDIA Sans Light"/>
                    <a:ea typeface="NVIDIA Sans Light"/>
                    <a:cs typeface="NVIDIA Sans Light"/>
                    <a:sym typeface="NVIDIA Sans Light"/>
                  </a:rPr>
                  <a:t>“</a:t>
                </a:r>
                <a:endParaRPr>
                  <a:latin typeface="NVIDIA Sans Light"/>
                  <a:ea typeface="NVIDIA Sans Light"/>
                  <a:cs typeface="NVIDIA Sans Light"/>
                  <a:sym typeface="NVIDIA Sans Light"/>
                </a:endParaRPr>
              </a:p>
            </p:txBody>
          </p:sp>
        </p:grpSp>
        <p:cxnSp>
          <p:nvCxnSpPr>
            <p:cNvPr id="90" name="Google Shape;90;p14"/>
            <p:cNvCxnSpPr/>
            <p:nvPr/>
          </p:nvCxnSpPr>
          <p:spPr>
            <a:xfrm>
              <a:off x="6158753" y="7454586"/>
              <a:ext cx="11394911" cy="0"/>
            </a:xfrm>
            <a:prstGeom prst="straightConnector1">
              <a:avLst/>
            </a:prstGeom>
            <a:noFill/>
            <a:ln cap="flat" cmpd="sng" w="31750">
              <a:solidFill>
                <a:srgbClr val="588A00"/>
              </a:solidFill>
              <a:prstDash val="solid"/>
              <a:round/>
              <a:headEnd len="sm" w="sm" type="none"/>
              <a:tailEnd len="sm" w="sm" type="none"/>
            </a:ln>
          </p:spPr>
        </p:cxnSp>
        <p:cxnSp>
          <p:nvCxnSpPr>
            <p:cNvPr id="91" name="Google Shape;91;p14"/>
            <p:cNvCxnSpPr/>
            <p:nvPr/>
          </p:nvCxnSpPr>
          <p:spPr>
            <a:xfrm>
              <a:off x="19022336" y="7454586"/>
              <a:ext cx="11394911" cy="0"/>
            </a:xfrm>
            <a:prstGeom prst="straightConnector1">
              <a:avLst/>
            </a:prstGeom>
            <a:noFill/>
            <a:ln cap="flat" cmpd="sng" w="31750">
              <a:solidFill>
                <a:srgbClr val="588A00"/>
              </a:solidFill>
              <a:prstDash val="solid"/>
              <a:round/>
              <a:headEnd len="sm" w="sm" type="none"/>
              <a:tailEnd len="sm" w="sm" type="none"/>
            </a:ln>
          </p:spPr>
        </p:cxnSp>
        <p:cxnSp>
          <p:nvCxnSpPr>
            <p:cNvPr id="92" name="Google Shape;92;p14"/>
            <p:cNvCxnSpPr/>
            <p:nvPr/>
          </p:nvCxnSpPr>
          <p:spPr>
            <a:xfrm>
              <a:off x="6158753" y="15144241"/>
              <a:ext cx="11394911" cy="0"/>
            </a:xfrm>
            <a:prstGeom prst="straightConnector1">
              <a:avLst/>
            </a:prstGeom>
            <a:noFill/>
            <a:ln cap="flat" cmpd="sng" w="31750">
              <a:solidFill>
                <a:srgbClr val="588A00"/>
              </a:solidFill>
              <a:prstDash val="solid"/>
              <a:round/>
              <a:headEnd len="sm" w="sm" type="none"/>
              <a:tailEnd len="sm" w="sm" type="none"/>
            </a:ln>
          </p:spPr>
        </p:cxnSp>
        <p:cxnSp>
          <p:nvCxnSpPr>
            <p:cNvPr id="93" name="Google Shape;93;p14"/>
            <p:cNvCxnSpPr/>
            <p:nvPr/>
          </p:nvCxnSpPr>
          <p:spPr>
            <a:xfrm>
              <a:off x="19022336" y="15144241"/>
              <a:ext cx="11394911" cy="0"/>
            </a:xfrm>
            <a:prstGeom prst="straightConnector1">
              <a:avLst/>
            </a:prstGeom>
            <a:noFill/>
            <a:ln cap="flat" cmpd="sng" w="31750">
              <a:solidFill>
                <a:srgbClr val="588A00"/>
              </a:solidFill>
              <a:prstDash val="solid"/>
              <a:round/>
              <a:headEnd len="sm" w="sm" type="none"/>
              <a:tailEnd len="sm" w="sm" type="none"/>
            </a:ln>
          </p:spPr>
        </p:cxnSp>
      </p:grpSp>
      <p:sp>
        <p:nvSpPr>
          <p:cNvPr id="94" name="Google Shape;94;p14"/>
          <p:cNvSpPr txBox="1"/>
          <p:nvPr>
            <p:ph type="title"/>
          </p:nvPr>
        </p:nvSpPr>
        <p:spPr>
          <a:xfrm>
            <a:off x="6163056" y="7208520"/>
            <a:ext cx="24258900" cy="4407300"/>
          </a:xfrm>
          <a:prstGeom prst="rect">
            <a:avLst/>
          </a:prstGeom>
        </p:spPr>
        <p:txBody>
          <a:bodyPr anchorCtr="0" anchor="ctr" bIns="45700" lIns="91425" spcFirstLastPara="1" rIns="91425" wrap="square" tIns="45700">
            <a:noAutofit/>
          </a:bodyPr>
          <a:lstStyle>
            <a:lvl1pPr lvl="0" rtl="0">
              <a:spcBef>
                <a:spcPts val="0"/>
              </a:spcBef>
              <a:spcAft>
                <a:spcPts val="0"/>
              </a:spcAft>
              <a:buSzPts val="12000"/>
              <a:buFont typeface="NVIDIA Sans Light"/>
              <a:buNone/>
              <a:defRPr b="0" sz="12000">
                <a:latin typeface="NVIDIA Sans Light"/>
                <a:ea typeface="NVIDIA Sans Light"/>
                <a:cs typeface="NVIDIA Sans Light"/>
                <a:sym typeface="NVIDIA Sans Light"/>
              </a:defRPr>
            </a:lvl1pPr>
            <a:lvl2pPr lvl="1" rtl="0">
              <a:spcBef>
                <a:spcPts val="0"/>
              </a:spcBef>
              <a:spcAft>
                <a:spcPts val="0"/>
              </a:spcAft>
              <a:buClr>
                <a:schemeClr val="lt1"/>
              </a:buClr>
              <a:buSzPts val="12000"/>
              <a:buFont typeface="NVIDIA Sans Light"/>
              <a:buNone/>
              <a:defRPr b="0" sz="12000">
                <a:solidFill>
                  <a:schemeClr val="lt1"/>
                </a:solidFill>
                <a:latin typeface="NVIDIA Sans Light"/>
                <a:ea typeface="NVIDIA Sans Light"/>
                <a:cs typeface="NVIDIA Sans Light"/>
                <a:sym typeface="NVIDIA Sans Light"/>
              </a:defRPr>
            </a:lvl2pPr>
            <a:lvl3pPr lvl="2" rtl="0">
              <a:spcBef>
                <a:spcPts val="0"/>
              </a:spcBef>
              <a:spcAft>
                <a:spcPts val="0"/>
              </a:spcAft>
              <a:buClr>
                <a:schemeClr val="lt1"/>
              </a:buClr>
              <a:buSzPts val="12000"/>
              <a:buFont typeface="NVIDIA Sans Light"/>
              <a:buNone/>
              <a:defRPr b="0" sz="12000">
                <a:solidFill>
                  <a:schemeClr val="lt1"/>
                </a:solidFill>
                <a:latin typeface="NVIDIA Sans Light"/>
                <a:ea typeface="NVIDIA Sans Light"/>
                <a:cs typeface="NVIDIA Sans Light"/>
                <a:sym typeface="NVIDIA Sans Light"/>
              </a:defRPr>
            </a:lvl3pPr>
            <a:lvl4pPr lvl="3" rtl="0">
              <a:spcBef>
                <a:spcPts val="0"/>
              </a:spcBef>
              <a:spcAft>
                <a:spcPts val="0"/>
              </a:spcAft>
              <a:buClr>
                <a:schemeClr val="lt1"/>
              </a:buClr>
              <a:buSzPts val="12000"/>
              <a:buFont typeface="NVIDIA Sans Light"/>
              <a:buNone/>
              <a:defRPr b="0" sz="12000">
                <a:solidFill>
                  <a:schemeClr val="lt1"/>
                </a:solidFill>
                <a:latin typeface="NVIDIA Sans Light"/>
                <a:ea typeface="NVIDIA Sans Light"/>
                <a:cs typeface="NVIDIA Sans Light"/>
                <a:sym typeface="NVIDIA Sans Light"/>
              </a:defRPr>
            </a:lvl4pPr>
            <a:lvl5pPr lvl="4" rtl="0">
              <a:spcBef>
                <a:spcPts val="0"/>
              </a:spcBef>
              <a:spcAft>
                <a:spcPts val="0"/>
              </a:spcAft>
              <a:buClr>
                <a:schemeClr val="lt1"/>
              </a:buClr>
              <a:buSzPts val="12000"/>
              <a:buFont typeface="NVIDIA Sans Light"/>
              <a:buNone/>
              <a:defRPr b="0" sz="12000">
                <a:solidFill>
                  <a:schemeClr val="lt1"/>
                </a:solidFill>
                <a:latin typeface="NVIDIA Sans Light"/>
                <a:ea typeface="NVIDIA Sans Light"/>
                <a:cs typeface="NVIDIA Sans Light"/>
                <a:sym typeface="NVIDIA Sans Light"/>
              </a:defRPr>
            </a:lvl5pPr>
            <a:lvl6pPr lvl="5" rtl="0">
              <a:spcBef>
                <a:spcPts val="0"/>
              </a:spcBef>
              <a:spcAft>
                <a:spcPts val="0"/>
              </a:spcAft>
              <a:buClr>
                <a:schemeClr val="lt1"/>
              </a:buClr>
              <a:buSzPts val="12000"/>
              <a:buFont typeface="NVIDIA Sans Light"/>
              <a:buNone/>
              <a:defRPr b="0" sz="12000">
                <a:solidFill>
                  <a:schemeClr val="lt1"/>
                </a:solidFill>
                <a:latin typeface="NVIDIA Sans Light"/>
                <a:ea typeface="NVIDIA Sans Light"/>
                <a:cs typeface="NVIDIA Sans Light"/>
                <a:sym typeface="NVIDIA Sans Light"/>
              </a:defRPr>
            </a:lvl6pPr>
            <a:lvl7pPr lvl="6" rtl="0">
              <a:spcBef>
                <a:spcPts val="0"/>
              </a:spcBef>
              <a:spcAft>
                <a:spcPts val="0"/>
              </a:spcAft>
              <a:buClr>
                <a:schemeClr val="lt1"/>
              </a:buClr>
              <a:buSzPts val="12000"/>
              <a:buFont typeface="NVIDIA Sans Light"/>
              <a:buNone/>
              <a:defRPr b="0" sz="12000">
                <a:solidFill>
                  <a:schemeClr val="lt1"/>
                </a:solidFill>
                <a:latin typeface="NVIDIA Sans Light"/>
                <a:ea typeface="NVIDIA Sans Light"/>
                <a:cs typeface="NVIDIA Sans Light"/>
                <a:sym typeface="NVIDIA Sans Light"/>
              </a:defRPr>
            </a:lvl7pPr>
            <a:lvl8pPr lvl="7" rtl="0">
              <a:spcBef>
                <a:spcPts val="0"/>
              </a:spcBef>
              <a:spcAft>
                <a:spcPts val="0"/>
              </a:spcAft>
              <a:buClr>
                <a:schemeClr val="lt1"/>
              </a:buClr>
              <a:buSzPts val="12000"/>
              <a:buFont typeface="NVIDIA Sans Light"/>
              <a:buNone/>
              <a:defRPr b="0" sz="12000">
                <a:solidFill>
                  <a:schemeClr val="lt1"/>
                </a:solidFill>
                <a:latin typeface="NVIDIA Sans Light"/>
                <a:ea typeface="NVIDIA Sans Light"/>
                <a:cs typeface="NVIDIA Sans Light"/>
                <a:sym typeface="NVIDIA Sans Light"/>
              </a:defRPr>
            </a:lvl8pPr>
            <a:lvl9pPr lvl="8" rtl="0">
              <a:spcBef>
                <a:spcPts val="0"/>
              </a:spcBef>
              <a:spcAft>
                <a:spcPts val="0"/>
              </a:spcAft>
              <a:buClr>
                <a:schemeClr val="lt1"/>
              </a:buClr>
              <a:buSzPts val="12000"/>
              <a:buFont typeface="NVIDIA Sans Light"/>
              <a:buNone/>
              <a:defRPr b="0" sz="12000">
                <a:solidFill>
                  <a:schemeClr val="lt1"/>
                </a:solidFill>
                <a:latin typeface="NVIDIA Sans Light"/>
                <a:ea typeface="NVIDIA Sans Light"/>
                <a:cs typeface="NVIDIA Sans Light"/>
                <a:sym typeface="NVIDIA Sans Light"/>
              </a:defRPr>
            </a:lvl9pPr>
          </a:lstStyle>
          <a:p/>
        </p:txBody>
      </p:sp>
      <p:sp>
        <p:nvSpPr>
          <p:cNvPr id="95" name="Google Shape;95;p14"/>
          <p:cNvSpPr txBox="1"/>
          <p:nvPr>
            <p:ph idx="2" type="title"/>
          </p:nvPr>
        </p:nvSpPr>
        <p:spPr>
          <a:xfrm>
            <a:off x="6163056" y="11807952"/>
            <a:ext cx="24258900" cy="1042500"/>
          </a:xfrm>
          <a:prstGeom prst="rect">
            <a:avLst/>
          </a:prstGeom>
        </p:spPr>
        <p:txBody>
          <a:bodyPr anchorCtr="0" anchor="t" bIns="45700" lIns="91425" spcFirstLastPara="1" rIns="91425" wrap="square" tIns="45700">
            <a:noAutofit/>
          </a:bodyPr>
          <a:lstStyle>
            <a:lvl1pPr lvl="0" rtl="0">
              <a:spcBef>
                <a:spcPts val="0"/>
              </a:spcBef>
              <a:spcAft>
                <a:spcPts val="0"/>
              </a:spcAft>
              <a:buClr>
                <a:schemeClr val="dk2"/>
              </a:buClr>
              <a:buSzPts val="4400"/>
              <a:buNone/>
              <a:defRPr b="0" i="1" sz="4400">
                <a:solidFill>
                  <a:schemeClr val="dk2"/>
                </a:solidFill>
              </a:defRPr>
            </a:lvl1pPr>
            <a:lvl2pPr lvl="1" rtl="0">
              <a:spcBef>
                <a:spcPts val="0"/>
              </a:spcBef>
              <a:spcAft>
                <a:spcPts val="0"/>
              </a:spcAft>
              <a:buClr>
                <a:schemeClr val="dk2"/>
              </a:buClr>
              <a:buSzPts val="4400"/>
              <a:buNone/>
              <a:defRPr b="0" i="1" sz="4400">
                <a:solidFill>
                  <a:schemeClr val="dk2"/>
                </a:solidFill>
              </a:defRPr>
            </a:lvl2pPr>
            <a:lvl3pPr lvl="2" rtl="0">
              <a:spcBef>
                <a:spcPts val="0"/>
              </a:spcBef>
              <a:spcAft>
                <a:spcPts val="0"/>
              </a:spcAft>
              <a:buClr>
                <a:schemeClr val="dk2"/>
              </a:buClr>
              <a:buSzPts val="4400"/>
              <a:buNone/>
              <a:defRPr b="0" i="1" sz="4400">
                <a:solidFill>
                  <a:schemeClr val="dk2"/>
                </a:solidFill>
              </a:defRPr>
            </a:lvl3pPr>
            <a:lvl4pPr lvl="3" rtl="0">
              <a:spcBef>
                <a:spcPts val="0"/>
              </a:spcBef>
              <a:spcAft>
                <a:spcPts val="0"/>
              </a:spcAft>
              <a:buClr>
                <a:schemeClr val="dk2"/>
              </a:buClr>
              <a:buSzPts val="4400"/>
              <a:buNone/>
              <a:defRPr b="0" i="1" sz="4400">
                <a:solidFill>
                  <a:schemeClr val="dk2"/>
                </a:solidFill>
              </a:defRPr>
            </a:lvl4pPr>
            <a:lvl5pPr lvl="4" rtl="0">
              <a:spcBef>
                <a:spcPts val="0"/>
              </a:spcBef>
              <a:spcAft>
                <a:spcPts val="0"/>
              </a:spcAft>
              <a:buClr>
                <a:schemeClr val="dk2"/>
              </a:buClr>
              <a:buSzPts val="4400"/>
              <a:buNone/>
              <a:defRPr b="0" i="1" sz="4400">
                <a:solidFill>
                  <a:schemeClr val="dk2"/>
                </a:solidFill>
              </a:defRPr>
            </a:lvl5pPr>
            <a:lvl6pPr lvl="5" rtl="0">
              <a:spcBef>
                <a:spcPts val="0"/>
              </a:spcBef>
              <a:spcAft>
                <a:spcPts val="0"/>
              </a:spcAft>
              <a:buClr>
                <a:schemeClr val="dk2"/>
              </a:buClr>
              <a:buSzPts val="4400"/>
              <a:buNone/>
              <a:defRPr b="0" i="1" sz="4400">
                <a:solidFill>
                  <a:schemeClr val="dk2"/>
                </a:solidFill>
              </a:defRPr>
            </a:lvl6pPr>
            <a:lvl7pPr lvl="6" rtl="0">
              <a:spcBef>
                <a:spcPts val="0"/>
              </a:spcBef>
              <a:spcAft>
                <a:spcPts val="0"/>
              </a:spcAft>
              <a:buClr>
                <a:schemeClr val="dk2"/>
              </a:buClr>
              <a:buSzPts val="4400"/>
              <a:buNone/>
              <a:defRPr b="0" i="1" sz="4400">
                <a:solidFill>
                  <a:schemeClr val="dk2"/>
                </a:solidFill>
              </a:defRPr>
            </a:lvl7pPr>
            <a:lvl8pPr lvl="7" rtl="0">
              <a:spcBef>
                <a:spcPts val="0"/>
              </a:spcBef>
              <a:spcAft>
                <a:spcPts val="0"/>
              </a:spcAft>
              <a:buClr>
                <a:schemeClr val="dk2"/>
              </a:buClr>
              <a:buSzPts val="4400"/>
              <a:buNone/>
              <a:defRPr b="0" i="1" sz="4400">
                <a:solidFill>
                  <a:schemeClr val="dk2"/>
                </a:solidFill>
              </a:defRPr>
            </a:lvl8pPr>
            <a:lvl9pPr lvl="8" rtl="0">
              <a:spcBef>
                <a:spcPts val="0"/>
              </a:spcBef>
              <a:spcAft>
                <a:spcPts val="0"/>
              </a:spcAft>
              <a:buClr>
                <a:schemeClr val="dk2"/>
              </a:buClr>
              <a:buSzPts val="4400"/>
              <a:buNone/>
              <a:defRPr b="0" i="1" sz="4400">
                <a:solidFill>
                  <a:schemeClr val="dk2"/>
                </a:solidFill>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ingle Image Layout">
  <p:cSld name="Single Image Layout">
    <p:spTree>
      <p:nvGrpSpPr>
        <p:cNvPr id="96" name="Shape 96"/>
        <p:cNvGrpSpPr/>
        <p:nvPr/>
      </p:nvGrpSpPr>
      <p:grpSpPr>
        <a:xfrm>
          <a:off x="0" y="0"/>
          <a:ext cx="0" cy="0"/>
          <a:chOff x="0" y="0"/>
          <a:chExt cx="0" cy="0"/>
        </a:xfrm>
      </p:grpSpPr>
      <p:sp>
        <p:nvSpPr>
          <p:cNvPr id="97" name="Google Shape;97;p15"/>
          <p:cNvSpPr txBox="1"/>
          <p:nvPr>
            <p:ph type="title"/>
          </p:nvPr>
        </p:nvSpPr>
        <p:spPr>
          <a:xfrm>
            <a:off x="6062675" y="16869625"/>
            <a:ext cx="24450600" cy="1134600"/>
          </a:xfrm>
          <a:prstGeom prst="rect">
            <a:avLst/>
          </a:prstGeom>
          <a:noFill/>
          <a:ln>
            <a:noFill/>
          </a:ln>
        </p:spPr>
        <p:txBody>
          <a:bodyPr anchorCtr="0" anchor="ctr" bIns="45700" lIns="91425" spcFirstLastPara="1" rIns="91425" wrap="square" tIns="45700">
            <a:noAutofit/>
          </a:bodyPr>
          <a:lstStyle>
            <a:lvl1pPr lvl="0" rtl="0">
              <a:lnSpc>
                <a:spcPct val="90000"/>
              </a:lnSpc>
              <a:spcBef>
                <a:spcPts val="0"/>
              </a:spcBef>
              <a:spcAft>
                <a:spcPts val="0"/>
              </a:spcAft>
              <a:buClr>
                <a:schemeClr val="lt1"/>
              </a:buClr>
              <a:buSzPts val="4000"/>
              <a:buFont typeface="NVIDIA Sans Medium"/>
              <a:buNone/>
              <a:defRPr b="0" sz="4000" cap="none">
                <a:latin typeface="NVIDIA Sans Medium"/>
                <a:ea typeface="NVIDIA Sans Medium"/>
                <a:cs typeface="NVIDIA Sans Medium"/>
                <a:sym typeface="NVIDIA Sans Medium"/>
              </a:defRPr>
            </a:lvl1pPr>
            <a:lvl2pPr lvl="1" rtl="0" algn="ctr">
              <a:spcBef>
                <a:spcPts val="0"/>
              </a:spcBef>
              <a:spcAft>
                <a:spcPts val="0"/>
              </a:spcAft>
              <a:buSzPts val="4000"/>
              <a:buFont typeface="NVIDIA Sans Medium"/>
              <a:buNone/>
              <a:defRPr b="0" sz="4000">
                <a:latin typeface="NVIDIA Sans Medium"/>
                <a:ea typeface="NVIDIA Sans Medium"/>
                <a:cs typeface="NVIDIA Sans Medium"/>
                <a:sym typeface="NVIDIA Sans Medium"/>
              </a:defRPr>
            </a:lvl2pPr>
            <a:lvl3pPr lvl="2" rtl="0" algn="ctr">
              <a:spcBef>
                <a:spcPts val="0"/>
              </a:spcBef>
              <a:spcAft>
                <a:spcPts val="0"/>
              </a:spcAft>
              <a:buSzPts val="4000"/>
              <a:buFont typeface="NVIDIA Sans Medium"/>
              <a:buNone/>
              <a:defRPr b="0" sz="4000">
                <a:latin typeface="NVIDIA Sans Medium"/>
                <a:ea typeface="NVIDIA Sans Medium"/>
                <a:cs typeface="NVIDIA Sans Medium"/>
                <a:sym typeface="NVIDIA Sans Medium"/>
              </a:defRPr>
            </a:lvl3pPr>
            <a:lvl4pPr lvl="3" rtl="0" algn="ctr">
              <a:spcBef>
                <a:spcPts val="0"/>
              </a:spcBef>
              <a:spcAft>
                <a:spcPts val="0"/>
              </a:spcAft>
              <a:buSzPts val="4000"/>
              <a:buFont typeface="NVIDIA Sans Medium"/>
              <a:buNone/>
              <a:defRPr b="0" sz="4000">
                <a:latin typeface="NVIDIA Sans Medium"/>
                <a:ea typeface="NVIDIA Sans Medium"/>
                <a:cs typeface="NVIDIA Sans Medium"/>
                <a:sym typeface="NVIDIA Sans Medium"/>
              </a:defRPr>
            </a:lvl4pPr>
            <a:lvl5pPr lvl="4" rtl="0" algn="ctr">
              <a:spcBef>
                <a:spcPts val="0"/>
              </a:spcBef>
              <a:spcAft>
                <a:spcPts val="0"/>
              </a:spcAft>
              <a:buSzPts val="4000"/>
              <a:buFont typeface="NVIDIA Sans Medium"/>
              <a:buNone/>
              <a:defRPr b="0" sz="4000">
                <a:latin typeface="NVIDIA Sans Medium"/>
                <a:ea typeface="NVIDIA Sans Medium"/>
                <a:cs typeface="NVIDIA Sans Medium"/>
                <a:sym typeface="NVIDIA Sans Medium"/>
              </a:defRPr>
            </a:lvl5pPr>
            <a:lvl6pPr lvl="5" rtl="0" algn="ctr">
              <a:spcBef>
                <a:spcPts val="0"/>
              </a:spcBef>
              <a:spcAft>
                <a:spcPts val="0"/>
              </a:spcAft>
              <a:buSzPts val="4000"/>
              <a:buFont typeface="NVIDIA Sans Medium"/>
              <a:buNone/>
              <a:defRPr b="0" sz="4000">
                <a:latin typeface="NVIDIA Sans Medium"/>
                <a:ea typeface="NVIDIA Sans Medium"/>
                <a:cs typeface="NVIDIA Sans Medium"/>
                <a:sym typeface="NVIDIA Sans Medium"/>
              </a:defRPr>
            </a:lvl6pPr>
            <a:lvl7pPr lvl="6" rtl="0" algn="ctr">
              <a:spcBef>
                <a:spcPts val="0"/>
              </a:spcBef>
              <a:spcAft>
                <a:spcPts val="0"/>
              </a:spcAft>
              <a:buSzPts val="4000"/>
              <a:buFont typeface="NVIDIA Sans Medium"/>
              <a:buNone/>
              <a:defRPr b="0" sz="4000">
                <a:latin typeface="NVIDIA Sans Medium"/>
                <a:ea typeface="NVIDIA Sans Medium"/>
                <a:cs typeface="NVIDIA Sans Medium"/>
                <a:sym typeface="NVIDIA Sans Medium"/>
              </a:defRPr>
            </a:lvl7pPr>
            <a:lvl8pPr lvl="7" rtl="0" algn="ctr">
              <a:spcBef>
                <a:spcPts val="0"/>
              </a:spcBef>
              <a:spcAft>
                <a:spcPts val="0"/>
              </a:spcAft>
              <a:buSzPts val="4000"/>
              <a:buFont typeface="NVIDIA Sans Medium"/>
              <a:buNone/>
              <a:defRPr b="0" sz="4000">
                <a:latin typeface="NVIDIA Sans Medium"/>
                <a:ea typeface="NVIDIA Sans Medium"/>
                <a:cs typeface="NVIDIA Sans Medium"/>
                <a:sym typeface="NVIDIA Sans Medium"/>
              </a:defRPr>
            </a:lvl8pPr>
            <a:lvl9pPr lvl="8" rtl="0" algn="ctr">
              <a:spcBef>
                <a:spcPts val="0"/>
              </a:spcBef>
              <a:spcAft>
                <a:spcPts val="0"/>
              </a:spcAft>
              <a:buSzPts val="4000"/>
              <a:buFont typeface="NVIDIA Sans Medium"/>
              <a:buNone/>
              <a:defRPr b="0" sz="4000">
                <a:latin typeface="NVIDIA Sans Medium"/>
                <a:ea typeface="NVIDIA Sans Medium"/>
                <a:cs typeface="NVIDIA Sans Medium"/>
                <a:sym typeface="NVIDIA Sans Medium"/>
              </a:defRPr>
            </a:lvl9pPr>
          </a:lstStyle>
          <a:p/>
        </p:txBody>
      </p:sp>
      <p:sp>
        <p:nvSpPr>
          <p:cNvPr id="98" name="Google Shape;98;p15"/>
          <p:cNvSpPr txBox="1"/>
          <p:nvPr>
            <p:ph idx="2" type="title"/>
          </p:nvPr>
        </p:nvSpPr>
        <p:spPr>
          <a:xfrm>
            <a:off x="2514600" y="0"/>
            <a:ext cx="31546800" cy="2514601"/>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lt1"/>
              </a:buClr>
              <a:buSzPts val="7200"/>
              <a:buNone/>
              <a:defRPr sz="7200" cap="none"/>
            </a:lvl1pPr>
            <a:lvl2pPr lvl="1">
              <a:spcBef>
                <a:spcPts val="0"/>
              </a:spcBef>
              <a:spcAft>
                <a:spcPts val="0"/>
              </a:spcAft>
              <a:buSzPts val="7200"/>
              <a:buNone/>
              <a:defRPr/>
            </a:lvl2pPr>
            <a:lvl3pPr lvl="2">
              <a:spcBef>
                <a:spcPts val="0"/>
              </a:spcBef>
              <a:spcAft>
                <a:spcPts val="0"/>
              </a:spcAft>
              <a:buSzPts val="7200"/>
              <a:buNone/>
              <a:defRPr/>
            </a:lvl3pPr>
            <a:lvl4pPr lvl="3">
              <a:spcBef>
                <a:spcPts val="0"/>
              </a:spcBef>
              <a:spcAft>
                <a:spcPts val="0"/>
              </a:spcAft>
              <a:buSzPts val="7200"/>
              <a:buNone/>
              <a:defRPr/>
            </a:lvl4pPr>
            <a:lvl5pPr lvl="4">
              <a:spcBef>
                <a:spcPts val="0"/>
              </a:spcBef>
              <a:spcAft>
                <a:spcPts val="0"/>
              </a:spcAft>
              <a:buSzPts val="7200"/>
              <a:buNone/>
              <a:defRPr/>
            </a:lvl5pPr>
            <a:lvl6pPr lvl="5">
              <a:spcBef>
                <a:spcPts val="0"/>
              </a:spcBef>
              <a:spcAft>
                <a:spcPts val="0"/>
              </a:spcAft>
              <a:buSzPts val="7200"/>
              <a:buNone/>
              <a:defRPr/>
            </a:lvl6pPr>
            <a:lvl7pPr lvl="6">
              <a:spcBef>
                <a:spcPts val="0"/>
              </a:spcBef>
              <a:spcAft>
                <a:spcPts val="0"/>
              </a:spcAft>
              <a:buSzPts val="7200"/>
              <a:buNone/>
              <a:defRPr/>
            </a:lvl7pPr>
            <a:lvl8pPr lvl="7">
              <a:spcBef>
                <a:spcPts val="0"/>
              </a:spcBef>
              <a:spcAft>
                <a:spcPts val="0"/>
              </a:spcAft>
              <a:buSzPts val="7200"/>
              <a:buNone/>
              <a:defRPr/>
            </a:lvl8pPr>
            <a:lvl9pPr lvl="8">
              <a:spcBef>
                <a:spcPts val="0"/>
              </a:spcBef>
              <a:spcAft>
                <a:spcPts val="0"/>
              </a:spcAft>
              <a:buSzPts val="7200"/>
              <a:buNone/>
              <a:defRPr/>
            </a:lvl9pPr>
          </a:lstStyle>
          <a:p/>
        </p:txBody>
      </p:sp>
      <p:sp>
        <p:nvSpPr>
          <p:cNvPr id="99" name="Google Shape;99;p15"/>
          <p:cNvSpPr/>
          <p:nvPr>
            <p:ph idx="3" type="pic"/>
          </p:nvPr>
        </p:nvSpPr>
        <p:spPr>
          <a:xfrm>
            <a:off x="6062650" y="4849813"/>
            <a:ext cx="24450600" cy="12019800"/>
          </a:xfrm>
          <a:prstGeom prst="rect">
            <a:avLst/>
          </a:prstGeom>
          <a:solidFill>
            <a:srgbClr val="151617">
              <a:alpha val="60784"/>
            </a:srgbClr>
          </a:solidFill>
          <a:ln cap="flat" cmpd="sng" w="9525">
            <a:solidFill>
              <a:schemeClr val="accent5"/>
            </a:solidFill>
            <a:prstDash val="solid"/>
            <a:round/>
            <a:headEnd len="sm" w="sm" type="none"/>
            <a:tailEnd len="sm" w="sm" type="none"/>
          </a:ln>
        </p:spPr>
      </p:sp>
      <p:sp>
        <p:nvSpPr>
          <p:cNvPr id="100" name="Google Shape;100;p15"/>
          <p:cNvSpPr txBox="1"/>
          <p:nvPr>
            <p:ph idx="1" type="subTitle"/>
          </p:nvPr>
        </p:nvSpPr>
        <p:spPr>
          <a:xfrm>
            <a:off x="2514600" y="2487168"/>
            <a:ext cx="31546800" cy="1408200"/>
          </a:xfrm>
          <a:prstGeom prst="rect">
            <a:avLst/>
          </a:prstGeom>
          <a:noFill/>
          <a:ln>
            <a:noFill/>
          </a:ln>
        </p:spPr>
        <p:txBody>
          <a:bodyPr anchorCtr="0" anchor="t" bIns="45700" lIns="91425" spcFirstLastPara="1" rIns="91425" wrap="square" tIns="45700">
            <a:noAutofit/>
          </a:bodyPr>
          <a:lstStyle>
            <a:lvl1pPr lvl="0" rtl="0" algn="ctr">
              <a:spcBef>
                <a:spcPts val="0"/>
              </a:spcBef>
              <a:spcAft>
                <a:spcPts val="0"/>
              </a:spcAft>
              <a:buClr>
                <a:schemeClr val="dk2"/>
              </a:buClr>
              <a:buSzPts val="4800"/>
              <a:buFont typeface="NVIDIA Sans"/>
              <a:buNone/>
              <a:defRPr sz="4800">
                <a:solidFill>
                  <a:schemeClr val="dk2"/>
                </a:solidFill>
                <a:latin typeface="NVIDIA Sans"/>
                <a:ea typeface="NVIDIA Sans"/>
                <a:cs typeface="NVIDIA Sans"/>
                <a:sym typeface="NVIDIA Sans"/>
              </a:defRPr>
            </a:lvl1pPr>
            <a:lvl2pPr lvl="1" rtl="0">
              <a:spcBef>
                <a:spcPts val="0"/>
              </a:spcBef>
              <a:spcAft>
                <a:spcPts val="0"/>
              </a:spcAft>
              <a:buSzPts val="4800"/>
              <a:buFont typeface="NVIDIA Sans"/>
              <a:buNone/>
              <a:defRPr sz="4800">
                <a:latin typeface="NVIDIA Sans"/>
                <a:ea typeface="NVIDIA Sans"/>
                <a:cs typeface="NVIDIA Sans"/>
                <a:sym typeface="NVIDIA Sans"/>
              </a:defRPr>
            </a:lvl2pPr>
            <a:lvl3pPr lvl="2" rtl="0">
              <a:spcBef>
                <a:spcPts val="0"/>
              </a:spcBef>
              <a:spcAft>
                <a:spcPts val="0"/>
              </a:spcAft>
              <a:buSzPts val="4800"/>
              <a:buFont typeface="NVIDIA Sans"/>
              <a:buNone/>
              <a:defRPr sz="4800">
                <a:latin typeface="NVIDIA Sans"/>
                <a:ea typeface="NVIDIA Sans"/>
                <a:cs typeface="NVIDIA Sans"/>
                <a:sym typeface="NVIDIA Sans"/>
              </a:defRPr>
            </a:lvl3pPr>
            <a:lvl4pPr lvl="3" rtl="0">
              <a:spcBef>
                <a:spcPts val="0"/>
              </a:spcBef>
              <a:spcAft>
                <a:spcPts val="0"/>
              </a:spcAft>
              <a:buSzPts val="4800"/>
              <a:buFont typeface="NVIDIA Sans"/>
              <a:buNone/>
              <a:defRPr sz="4800">
                <a:latin typeface="NVIDIA Sans"/>
                <a:ea typeface="NVIDIA Sans"/>
                <a:cs typeface="NVIDIA Sans"/>
                <a:sym typeface="NVIDIA Sans"/>
              </a:defRPr>
            </a:lvl4pPr>
            <a:lvl5pPr lvl="4" rtl="0">
              <a:spcBef>
                <a:spcPts val="0"/>
              </a:spcBef>
              <a:spcAft>
                <a:spcPts val="0"/>
              </a:spcAft>
              <a:buSzPts val="4800"/>
              <a:buFont typeface="NVIDIA Sans"/>
              <a:buNone/>
              <a:defRPr sz="4800">
                <a:latin typeface="NVIDIA Sans"/>
                <a:ea typeface="NVIDIA Sans"/>
                <a:cs typeface="NVIDIA Sans"/>
                <a:sym typeface="NVIDIA Sans"/>
              </a:defRPr>
            </a:lvl5pPr>
            <a:lvl6pPr lvl="5" rtl="0">
              <a:spcBef>
                <a:spcPts val="0"/>
              </a:spcBef>
              <a:spcAft>
                <a:spcPts val="0"/>
              </a:spcAft>
              <a:buSzPts val="4800"/>
              <a:buFont typeface="NVIDIA Sans"/>
              <a:buNone/>
              <a:defRPr sz="4800">
                <a:latin typeface="NVIDIA Sans"/>
                <a:ea typeface="NVIDIA Sans"/>
                <a:cs typeface="NVIDIA Sans"/>
                <a:sym typeface="NVIDIA Sans"/>
              </a:defRPr>
            </a:lvl6pPr>
            <a:lvl7pPr lvl="6" rtl="0">
              <a:spcBef>
                <a:spcPts val="0"/>
              </a:spcBef>
              <a:spcAft>
                <a:spcPts val="0"/>
              </a:spcAft>
              <a:buSzPts val="4800"/>
              <a:buFont typeface="NVIDIA Sans"/>
              <a:buNone/>
              <a:defRPr sz="4800">
                <a:latin typeface="NVIDIA Sans"/>
                <a:ea typeface="NVIDIA Sans"/>
                <a:cs typeface="NVIDIA Sans"/>
                <a:sym typeface="NVIDIA Sans"/>
              </a:defRPr>
            </a:lvl7pPr>
            <a:lvl8pPr lvl="7" rtl="0">
              <a:spcBef>
                <a:spcPts val="0"/>
              </a:spcBef>
              <a:spcAft>
                <a:spcPts val="0"/>
              </a:spcAft>
              <a:buSzPts val="4800"/>
              <a:buFont typeface="NVIDIA Sans"/>
              <a:buNone/>
              <a:defRPr sz="4800">
                <a:latin typeface="NVIDIA Sans"/>
                <a:ea typeface="NVIDIA Sans"/>
                <a:cs typeface="NVIDIA Sans"/>
                <a:sym typeface="NVIDIA Sans"/>
              </a:defRPr>
            </a:lvl8pPr>
            <a:lvl9pPr lvl="8" rtl="0">
              <a:spcBef>
                <a:spcPts val="0"/>
              </a:spcBef>
              <a:spcAft>
                <a:spcPts val="0"/>
              </a:spcAft>
              <a:buSzPts val="4800"/>
              <a:buFont typeface="NVIDIA Sans"/>
              <a:buNone/>
              <a:defRPr sz="4800">
                <a:latin typeface="NVIDIA Sans"/>
                <a:ea typeface="NVIDIA Sans"/>
                <a:cs typeface="NVIDIA Sans"/>
                <a:sym typeface="NVIDIA Sans"/>
              </a:defRPr>
            </a:lvl9pPr>
          </a:lstStyle>
          <a:p/>
        </p:txBody>
      </p:sp>
      <p:sp>
        <p:nvSpPr>
          <p:cNvPr id="101" name="Google Shape;101;p15"/>
          <p:cNvSpPr txBox="1"/>
          <p:nvPr>
            <p:ph idx="4" type="subTitle"/>
          </p:nvPr>
        </p:nvSpPr>
        <p:spPr>
          <a:xfrm>
            <a:off x="6062650" y="17748504"/>
            <a:ext cx="24451200" cy="749700"/>
          </a:xfrm>
          <a:prstGeom prst="rect">
            <a:avLst/>
          </a:prstGeom>
          <a:noFill/>
          <a:ln>
            <a:noFill/>
          </a:ln>
        </p:spPr>
        <p:txBody>
          <a:bodyPr anchorCtr="0" anchor="t" bIns="45700" lIns="91425" spcFirstLastPara="1" rIns="91425" wrap="square" tIns="45700">
            <a:noAutofit/>
          </a:bodyPr>
          <a:lstStyle>
            <a:lvl1pPr lvl="0" rtl="0" algn="ctr">
              <a:spcBef>
                <a:spcPts val="0"/>
              </a:spcBef>
              <a:spcAft>
                <a:spcPts val="0"/>
              </a:spcAft>
              <a:buClr>
                <a:schemeClr val="lt1"/>
              </a:buClr>
              <a:buSzPts val="2800"/>
              <a:buFont typeface="NVIDIA Sans"/>
              <a:buNone/>
              <a:defRPr sz="2800">
                <a:solidFill>
                  <a:schemeClr val="lt1"/>
                </a:solidFill>
                <a:latin typeface="NVIDIA Sans"/>
                <a:ea typeface="NVIDIA Sans"/>
                <a:cs typeface="NVIDIA Sans"/>
                <a:sym typeface="NVIDIA Sans"/>
              </a:defRPr>
            </a:lvl1pPr>
            <a:lvl2pPr lvl="1" rtl="0" algn="ctr">
              <a:spcBef>
                <a:spcPts val="0"/>
              </a:spcBef>
              <a:spcAft>
                <a:spcPts val="0"/>
              </a:spcAft>
              <a:buClr>
                <a:schemeClr val="lt1"/>
              </a:buClr>
              <a:buSzPts val="2800"/>
              <a:buFont typeface="NVIDIA Sans"/>
              <a:buNone/>
              <a:defRPr sz="2800">
                <a:solidFill>
                  <a:schemeClr val="lt1"/>
                </a:solidFill>
                <a:latin typeface="NVIDIA Sans"/>
                <a:ea typeface="NVIDIA Sans"/>
                <a:cs typeface="NVIDIA Sans"/>
                <a:sym typeface="NVIDIA Sans"/>
              </a:defRPr>
            </a:lvl2pPr>
            <a:lvl3pPr lvl="2" rtl="0" algn="ctr">
              <a:spcBef>
                <a:spcPts val="0"/>
              </a:spcBef>
              <a:spcAft>
                <a:spcPts val="0"/>
              </a:spcAft>
              <a:buClr>
                <a:schemeClr val="lt1"/>
              </a:buClr>
              <a:buSzPts val="2800"/>
              <a:buFont typeface="NVIDIA Sans"/>
              <a:buNone/>
              <a:defRPr sz="2800">
                <a:solidFill>
                  <a:schemeClr val="lt1"/>
                </a:solidFill>
                <a:latin typeface="NVIDIA Sans"/>
                <a:ea typeface="NVIDIA Sans"/>
                <a:cs typeface="NVIDIA Sans"/>
                <a:sym typeface="NVIDIA Sans"/>
              </a:defRPr>
            </a:lvl3pPr>
            <a:lvl4pPr lvl="3" rtl="0" algn="ctr">
              <a:spcBef>
                <a:spcPts val="0"/>
              </a:spcBef>
              <a:spcAft>
                <a:spcPts val="0"/>
              </a:spcAft>
              <a:buClr>
                <a:schemeClr val="lt1"/>
              </a:buClr>
              <a:buSzPts val="2800"/>
              <a:buFont typeface="NVIDIA Sans"/>
              <a:buNone/>
              <a:defRPr sz="2800">
                <a:solidFill>
                  <a:schemeClr val="lt1"/>
                </a:solidFill>
                <a:latin typeface="NVIDIA Sans"/>
                <a:ea typeface="NVIDIA Sans"/>
                <a:cs typeface="NVIDIA Sans"/>
                <a:sym typeface="NVIDIA Sans"/>
              </a:defRPr>
            </a:lvl4pPr>
            <a:lvl5pPr lvl="4" rtl="0" algn="ctr">
              <a:spcBef>
                <a:spcPts val="0"/>
              </a:spcBef>
              <a:spcAft>
                <a:spcPts val="0"/>
              </a:spcAft>
              <a:buClr>
                <a:schemeClr val="lt1"/>
              </a:buClr>
              <a:buSzPts val="2800"/>
              <a:buFont typeface="NVIDIA Sans"/>
              <a:buNone/>
              <a:defRPr sz="2800">
                <a:solidFill>
                  <a:schemeClr val="lt1"/>
                </a:solidFill>
                <a:latin typeface="NVIDIA Sans"/>
                <a:ea typeface="NVIDIA Sans"/>
                <a:cs typeface="NVIDIA Sans"/>
                <a:sym typeface="NVIDIA Sans"/>
              </a:defRPr>
            </a:lvl5pPr>
            <a:lvl6pPr lvl="5" rtl="0" algn="ctr">
              <a:spcBef>
                <a:spcPts val="0"/>
              </a:spcBef>
              <a:spcAft>
                <a:spcPts val="0"/>
              </a:spcAft>
              <a:buClr>
                <a:schemeClr val="lt1"/>
              </a:buClr>
              <a:buSzPts val="2800"/>
              <a:buFont typeface="NVIDIA Sans"/>
              <a:buNone/>
              <a:defRPr sz="2800">
                <a:solidFill>
                  <a:schemeClr val="lt1"/>
                </a:solidFill>
                <a:latin typeface="NVIDIA Sans"/>
                <a:ea typeface="NVIDIA Sans"/>
                <a:cs typeface="NVIDIA Sans"/>
                <a:sym typeface="NVIDIA Sans"/>
              </a:defRPr>
            </a:lvl6pPr>
            <a:lvl7pPr lvl="6" rtl="0" algn="ctr">
              <a:spcBef>
                <a:spcPts val="0"/>
              </a:spcBef>
              <a:spcAft>
                <a:spcPts val="0"/>
              </a:spcAft>
              <a:buClr>
                <a:schemeClr val="lt1"/>
              </a:buClr>
              <a:buSzPts val="2800"/>
              <a:buFont typeface="NVIDIA Sans"/>
              <a:buNone/>
              <a:defRPr sz="2800">
                <a:solidFill>
                  <a:schemeClr val="lt1"/>
                </a:solidFill>
                <a:latin typeface="NVIDIA Sans"/>
                <a:ea typeface="NVIDIA Sans"/>
                <a:cs typeface="NVIDIA Sans"/>
                <a:sym typeface="NVIDIA Sans"/>
              </a:defRPr>
            </a:lvl7pPr>
            <a:lvl8pPr lvl="7" rtl="0" algn="ctr">
              <a:spcBef>
                <a:spcPts val="0"/>
              </a:spcBef>
              <a:spcAft>
                <a:spcPts val="0"/>
              </a:spcAft>
              <a:buClr>
                <a:schemeClr val="lt1"/>
              </a:buClr>
              <a:buSzPts val="2800"/>
              <a:buFont typeface="NVIDIA Sans"/>
              <a:buNone/>
              <a:defRPr sz="2800">
                <a:solidFill>
                  <a:schemeClr val="lt1"/>
                </a:solidFill>
                <a:latin typeface="NVIDIA Sans"/>
                <a:ea typeface="NVIDIA Sans"/>
                <a:cs typeface="NVIDIA Sans"/>
                <a:sym typeface="NVIDIA Sans"/>
              </a:defRPr>
            </a:lvl8pPr>
            <a:lvl9pPr lvl="8" rtl="0" algn="ctr">
              <a:spcBef>
                <a:spcPts val="0"/>
              </a:spcBef>
              <a:spcAft>
                <a:spcPts val="0"/>
              </a:spcAft>
              <a:buClr>
                <a:schemeClr val="lt1"/>
              </a:buClr>
              <a:buSzPts val="2800"/>
              <a:buFont typeface="NVIDIA Sans"/>
              <a:buNone/>
              <a:defRPr sz="2800">
                <a:solidFill>
                  <a:schemeClr val="lt1"/>
                </a:solidFill>
                <a:latin typeface="NVIDIA Sans"/>
                <a:ea typeface="NVIDIA Sans"/>
                <a:cs typeface="NVIDIA Sans"/>
                <a:sym typeface="NVIDIA Sans"/>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w/ Text">
  <p:cSld name="Image w/ Text">
    <p:spTree>
      <p:nvGrpSpPr>
        <p:cNvPr id="102" name="Shape 102"/>
        <p:cNvGrpSpPr/>
        <p:nvPr/>
      </p:nvGrpSpPr>
      <p:grpSpPr>
        <a:xfrm>
          <a:off x="0" y="0"/>
          <a:ext cx="0" cy="0"/>
          <a:chOff x="0" y="0"/>
          <a:chExt cx="0" cy="0"/>
        </a:xfrm>
      </p:grpSpPr>
      <p:sp>
        <p:nvSpPr>
          <p:cNvPr id="103" name="Google Shape;103;p16"/>
          <p:cNvSpPr txBox="1"/>
          <p:nvPr>
            <p:ph idx="1" type="body"/>
          </p:nvPr>
        </p:nvSpPr>
        <p:spPr>
          <a:xfrm>
            <a:off x="19354800" y="6919968"/>
            <a:ext cx="15583596" cy="7879524"/>
          </a:xfrm>
          <a:prstGeom prst="rect">
            <a:avLst/>
          </a:prstGeom>
          <a:noFill/>
          <a:ln>
            <a:noFill/>
          </a:ln>
        </p:spPr>
        <p:txBody>
          <a:bodyPr anchorCtr="0" anchor="ctr" bIns="45700" lIns="91425" spcFirstLastPara="1" rIns="91425" wrap="square" tIns="45700">
            <a:noAutofit/>
          </a:bodyPr>
          <a:lstStyle>
            <a:lvl1pPr indent="-508000" lvl="0" marL="457200" marR="0" rtl="0" algn="l">
              <a:lnSpc>
                <a:spcPct val="90000"/>
              </a:lnSpc>
              <a:spcBef>
                <a:spcPts val="3000"/>
              </a:spcBef>
              <a:spcAft>
                <a:spcPts val="0"/>
              </a:spcAft>
              <a:buClr>
                <a:schemeClr val="dk2"/>
              </a:buClr>
              <a:buSzPts val="4400"/>
              <a:buFont typeface="NVIDIA Sans"/>
              <a:buChar char="•"/>
              <a:defRPr i="0" sz="4400" u="none" cap="none" strike="noStrike">
                <a:solidFill>
                  <a:schemeClr val="lt1"/>
                </a:solidFill>
                <a:latin typeface="NVIDIA Sans"/>
                <a:ea typeface="NVIDIA Sans"/>
                <a:cs typeface="NVIDIA Sans"/>
                <a:sym typeface="NVIDIA Sans"/>
              </a:defRPr>
            </a:lvl1pPr>
            <a:lvl2pPr indent="-482600" lvl="1" marL="914400" marR="0" rtl="0" algn="l">
              <a:lnSpc>
                <a:spcPct val="90000"/>
              </a:lnSpc>
              <a:spcBef>
                <a:spcPts val="1500"/>
              </a:spcBef>
              <a:spcAft>
                <a:spcPts val="0"/>
              </a:spcAft>
              <a:buClr>
                <a:schemeClr val="dk2"/>
              </a:buClr>
              <a:buSzPts val="4000"/>
              <a:buFont typeface="NVIDIA Sans"/>
              <a:buChar char="•"/>
              <a:defRPr i="0" sz="4000" u="none" cap="none" strike="noStrike">
                <a:solidFill>
                  <a:schemeClr val="lt1"/>
                </a:solidFill>
                <a:latin typeface="NVIDIA Sans"/>
                <a:ea typeface="NVIDIA Sans"/>
                <a:cs typeface="NVIDIA Sans"/>
                <a:sym typeface="NVIDIA Sans"/>
              </a:defRPr>
            </a:lvl2pPr>
            <a:lvl3pPr indent="-457200" lvl="2" marL="1371600" marR="0" rtl="0" algn="l">
              <a:lnSpc>
                <a:spcPct val="90000"/>
              </a:lnSpc>
              <a:spcBef>
                <a:spcPts val="1500"/>
              </a:spcBef>
              <a:spcAft>
                <a:spcPts val="0"/>
              </a:spcAft>
              <a:buClr>
                <a:schemeClr val="dk2"/>
              </a:buClr>
              <a:buSzPts val="3600"/>
              <a:buFont typeface="NVIDIA Sans"/>
              <a:buChar char="•"/>
              <a:defRPr i="0" sz="3600" u="none" cap="none" strike="noStrike">
                <a:solidFill>
                  <a:schemeClr val="lt1"/>
                </a:solidFill>
                <a:latin typeface="NVIDIA Sans"/>
                <a:ea typeface="NVIDIA Sans"/>
                <a:cs typeface="NVIDIA Sans"/>
                <a:sym typeface="NVIDIA Sans"/>
              </a:defRPr>
            </a:lvl3pPr>
            <a:lvl4pPr indent="-431800" lvl="3" marL="1828800" marR="0" rtl="0" algn="l">
              <a:lnSpc>
                <a:spcPct val="90000"/>
              </a:lnSpc>
              <a:spcBef>
                <a:spcPts val="1500"/>
              </a:spcBef>
              <a:spcAft>
                <a:spcPts val="0"/>
              </a:spcAft>
              <a:buClr>
                <a:schemeClr val="dk2"/>
              </a:buClr>
              <a:buSzPts val="3200"/>
              <a:buFont typeface="NVIDIA Sans"/>
              <a:buChar char="•"/>
              <a:defRPr i="0" sz="3200" u="none" cap="none" strike="noStrike">
                <a:solidFill>
                  <a:schemeClr val="lt1"/>
                </a:solidFill>
                <a:latin typeface="NVIDIA Sans"/>
                <a:ea typeface="NVIDIA Sans"/>
                <a:cs typeface="NVIDIA Sans"/>
                <a:sym typeface="NVIDIA Sans"/>
              </a:defRPr>
            </a:lvl4pPr>
            <a:lvl5pPr indent="-406400" lvl="4" marL="2286000" marR="0" rtl="0" algn="l">
              <a:lnSpc>
                <a:spcPct val="90000"/>
              </a:lnSpc>
              <a:spcBef>
                <a:spcPts val="1500"/>
              </a:spcBef>
              <a:spcAft>
                <a:spcPts val="0"/>
              </a:spcAft>
              <a:buClr>
                <a:schemeClr val="dk2"/>
              </a:buClr>
              <a:buSzPts val="2800"/>
              <a:buFont typeface="NVIDIA Sans"/>
              <a:buChar char="•"/>
              <a:defRPr i="0" sz="2800" u="none" cap="none" strike="noStrike">
                <a:solidFill>
                  <a:schemeClr val="lt1"/>
                </a:solidFill>
                <a:latin typeface="NVIDIA Sans"/>
                <a:ea typeface="NVIDIA Sans"/>
                <a:cs typeface="NVIDIA Sans"/>
                <a:sym typeface="NVIDIA Sans"/>
              </a:defRPr>
            </a:lvl5pPr>
            <a:lvl6pPr indent="-571500" lvl="5" marL="2743200" marR="0" rtl="0" algn="l">
              <a:lnSpc>
                <a:spcPct val="90000"/>
              </a:lnSpc>
              <a:spcBef>
                <a:spcPts val="1500"/>
              </a:spcBef>
              <a:spcAft>
                <a:spcPts val="0"/>
              </a:spcAft>
              <a:buClr>
                <a:schemeClr val="dk1"/>
              </a:buClr>
              <a:buSzPts val="5400"/>
              <a:buFont typeface="NVIDIA Sans"/>
              <a:buChar char="•"/>
              <a:defRPr i="0" sz="5400" u="none" cap="none" strike="noStrike">
                <a:solidFill>
                  <a:schemeClr val="dk1"/>
                </a:solidFill>
                <a:latin typeface="NVIDIA Sans"/>
                <a:ea typeface="NVIDIA Sans"/>
                <a:cs typeface="NVIDIA Sans"/>
                <a:sym typeface="NVIDIA Sans"/>
              </a:defRPr>
            </a:lvl6pPr>
            <a:lvl7pPr indent="-571500" lvl="6" marL="3200400" marR="0" rtl="0" algn="l">
              <a:lnSpc>
                <a:spcPct val="90000"/>
              </a:lnSpc>
              <a:spcBef>
                <a:spcPts val="1500"/>
              </a:spcBef>
              <a:spcAft>
                <a:spcPts val="0"/>
              </a:spcAft>
              <a:buClr>
                <a:schemeClr val="dk1"/>
              </a:buClr>
              <a:buSzPts val="5400"/>
              <a:buFont typeface="NVIDIA Sans"/>
              <a:buChar char="•"/>
              <a:defRPr i="0" sz="5400" u="none" cap="none" strike="noStrike">
                <a:solidFill>
                  <a:schemeClr val="dk1"/>
                </a:solidFill>
                <a:latin typeface="NVIDIA Sans"/>
                <a:ea typeface="NVIDIA Sans"/>
                <a:cs typeface="NVIDIA Sans"/>
                <a:sym typeface="NVIDIA Sans"/>
              </a:defRPr>
            </a:lvl7pPr>
            <a:lvl8pPr indent="-571500" lvl="7" marL="3657600" marR="0" rtl="0" algn="l">
              <a:lnSpc>
                <a:spcPct val="90000"/>
              </a:lnSpc>
              <a:spcBef>
                <a:spcPts val="1500"/>
              </a:spcBef>
              <a:spcAft>
                <a:spcPts val="0"/>
              </a:spcAft>
              <a:buClr>
                <a:schemeClr val="dk1"/>
              </a:buClr>
              <a:buSzPts val="5400"/>
              <a:buFont typeface="NVIDIA Sans"/>
              <a:buChar char="•"/>
              <a:defRPr i="0" sz="5400" u="none" cap="none" strike="noStrike">
                <a:solidFill>
                  <a:schemeClr val="dk1"/>
                </a:solidFill>
                <a:latin typeface="NVIDIA Sans"/>
                <a:ea typeface="NVIDIA Sans"/>
                <a:cs typeface="NVIDIA Sans"/>
                <a:sym typeface="NVIDIA Sans"/>
              </a:defRPr>
            </a:lvl8pPr>
            <a:lvl9pPr indent="-571500" lvl="8" marL="4114800" marR="0" rtl="0" algn="l">
              <a:lnSpc>
                <a:spcPct val="90000"/>
              </a:lnSpc>
              <a:spcBef>
                <a:spcPts val="1500"/>
              </a:spcBef>
              <a:spcAft>
                <a:spcPts val="0"/>
              </a:spcAft>
              <a:buClr>
                <a:schemeClr val="dk1"/>
              </a:buClr>
              <a:buSzPts val="5400"/>
              <a:buFont typeface="NVIDIA Sans"/>
              <a:buChar char="•"/>
              <a:defRPr i="0" sz="5400" u="none" cap="none" strike="noStrike">
                <a:solidFill>
                  <a:schemeClr val="dk1"/>
                </a:solidFill>
                <a:latin typeface="NVIDIA Sans"/>
                <a:ea typeface="NVIDIA Sans"/>
                <a:cs typeface="NVIDIA Sans"/>
                <a:sym typeface="NVIDIA Sans"/>
              </a:defRPr>
            </a:lvl9pPr>
          </a:lstStyle>
          <a:p/>
        </p:txBody>
      </p:sp>
      <p:sp>
        <p:nvSpPr>
          <p:cNvPr id="104" name="Google Shape;104;p16"/>
          <p:cNvSpPr/>
          <p:nvPr>
            <p:ph idx="2" type="pic"/>
          </p:nvPr>
        </p:nvSpPr>
        <p:spPr>
          <a:xfrm>
            <a:off x="1637604" y="4849813"/>
            <a:ext cx="16345595" cy="12019835"/>
          </a:xfrm>
          <a:prstGeom prst="rect">
            <a:avLst/>
          </a:prstGeom>
          <a:solidFill>
            <a:srgbClr val="151617">
              <a:alpha val="60784"/>
            </a:srgbClr>
          </a:solidFill>
          <a:ln cap="flat" cmpd="sng" w="9525">
            <a:solidFill>
              <a:schemeClr val="accent5"/>
            </a:solidFill>
            <a:prstDash val="solid"/>
            <a:round/>
            <a:headEnd len="sm" w="sm" type="none"/>
            <a:tailEnd len="sm" w="sm" type="none"/>
          </a:ln>
        </p:spPr>
      </p:sp>
      <p:sp>
        <p:nvSpPr>
          <p:cNvPr id="105" name="Google Shape;105;p16"/>
          <p:cNvSpPr txBox="1"/>
          <p:nvPr>
            <p:ph type="title"/>
          </p:nvPr>
        </p:nvSpPr>
        <p:spPr>
          <a:xfrm>
            <a:off x="2514600" y="0"/>
            <a:ext cx="31546800" cy="2514601"/>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lt1"/>
              </a:buClr>
              <a:buSzPts val="7200"/>
              <a:buNone/>
              <a:defRPr sz="7200" cap="none"/>
            </a:lvl1pPr>
            <a:lvl2pPr lvl="1">
              <a:spcBef>
                <a:spcPts val="0"/>
              </a:spcBef>
              <a:spcAft>
                <a:spcPts val="0"/>
              </a:spcAft>
              <a:buSzPts val="7200"/>
              <a:buNone/>
              <a:defRPr/>
            </a:lvl2pPr>
            <a:lvl3pPr lvl="2">
              <a:spcBef>
                <a:spcPts val="0"/>
              </a:spcBef>
              <a:spcAft>
                <a:spcPts val="0"/>
              </a:spcAft>
              <a:buSzPts val="7200"/>
              <a:buNone/>
              <a:defRPr/>
            </a:lvl3pPr>
            <a:lvl4pPr lvl="3">
              <a:spcBef>
                <a:spcPts val="0"/>
              </a:spcBef>
              <a:spcAft>
                <a:spcPts val="0"/>
              </a:spcAft>
              <a:buSzPts val="7200"/>
              <a:buNone/>
              <a:defRPr/>
            </a:lvl4pPr>
            <a:lvl5pPr lvl="4">
              <a:spcBef>
                <a:spcPts val="0"/>
              </a:spcBef>
              <a:spcAft>
                <a:spcPts val="0"/>
              </a:spcAft>
              <a:buSzPts val="7200"/>
              <a:buNone/>
              <a:defRPr/>
            </a:lvl5pPr>
            <a:lvl6pPr lvl="5">
              <a:spcBef>
                <a:spcPts val="0"/>
              </a:spcBef>
              <a:spcAft>
                <a:spcPts val="0"/>
              </a:spcAft>
              <a:buSzPts val="7200"/>
              <a:buNone/>
              <a:defRPr/>
            </a:lvl6pPr>
            <a:lvl7pPr lvl="6">
              <a:spcBef>
                <a:spcPts val="0"/>
              </a:spcBef>
              <a:spcAft>
                <a:spcPts val="0"/>
              </a:spcAft>
              <a:buSzPts val="7200"/>
              <a:buNone/>
              <a:defRPr/>
            </a:lvl7pPr>
            <a:lvl8pPr lvl="7">
              <a:spcBef>
                <a:spcPts val="0"/>
              </a:spcBef>
              <a:spcAft>
                <a:spcPts val="0"/>
              </a:spcAft>
              <a:buSzPts val="7200"/>
              <a:buNone/>
              <a:defRPr/>
            </a:lvl8pPr>
            <a:lvl9pPr lvl="8">
              <a:spcBef>
                <a:spcPts val="0"/>
              </a:spcBef>
              <a:spcAft>
                <a:spcPts val="0"/>
              </a:spcAft>
              <a:buSzPts val="7200"/>
              <a:buNone/>
              <a:defRPr/>
            </a:lvl9pPr>
          </a:lstStyle>
          <a:p/>
        </p:txBody>
      </p:sp>
      <p:sp>
        <p:nvSpPr>
          <p:cNvPr id="106" name="Google Shape;106;p16"/>
          <p:cNvSpPr txBox="1"/>
          <p:nvPr>
            <p:ph idx="3" type="subTitle"/>
          </p:nvPr>
        </p:nvSpPr>
        <p:spPr>
          <a:xfrm>
            <a:off x="2514600" y="2487168"/>
            <a:ext cx="31546800" cy="1408200"/>
          </a:xfrm>
          <a:prstGeom prst="rect">
            <a:avLst/>
          </a:prstGeom>
          <a:noFill/>
          <a:ln>
            <a:noFill/>
          </a:ln>
        </p:spPr>
        <p:txBody>
          <a:bodyPr anchorCtr="0" anchor="t" bIns="45700" lIns="91425" spcFirstLastPara="1" rIns="91425" wrap="square" tIns="45700">
            <a:noAutofit/>
          </a:bodyPr>
          <a:lstStyle>
            <a:lvl1pPr lvl="0" rtl="0" algn="ctr">
              <a:spcBef>
                <a:spcPts val="0"/>
              </a:spcBef>
              <a:spcAft>
                <a:spcPts val="0"/>
              </a:spcAft>
              <a:buClr>
                <a:schemeClr val="dk2"/>
              </a:buClr>
              <a:buSzPts val="4800"/>
              <a:buFont typeface="NVIDIA Sans"/>
              <a:buNone/>
              <a:defRPr sz="4800">
                <a:solidFill>
                  <a:schemeClr val="dk2"/>
                </a:solidFill>
                <a:latin typeface="NVIDIA Sans"/>
                <a:ea typeface="NVIDIA Sans"/>
                <a:cs typeface="NVIDIA Sans"/>
                <a:sym typeface="NVIDIA Sans"/>
              </a:defRPr>
            </a:lvl1pPr>
            <a:lvl2pPr lvl="1" rtl="0">
              <a:spcBef>
                <a:spcPts val="0"/>
              </a:spcBef>
              <a:spcAft>
                <a:spcPts val="0"/>
              </a:spcAft>
              <a:buSzPts val="4800"/>
              <a:buFont typeface="NVIDIA Sans"/>
              <a:buNone/>
              <a:defRPr sz="4800">
                <a:latin typeface="NVIDIA Sans"/>
                <a:ea typeface="NVIDIA Sans"/>
                <a:cs typeface="NVIDIA Sans"/>
                <a:sym typeface="NVIDIA Sans"/>
              </a:defRPr>
            </a:lvl2pPr>
            <a:lvl3pPr lvl="2" rtl="0">
              <a:spcBef>
                <a:spcPts val="0"/>
              </a:spcBef>
              <a:spcAft>
                <a:spcPts val="0"/>
              </a:spcAft>
              <a:buSzPts val="4800"/>
              <a:buFont typeface="NVIDIA Sans"/>
              <a:buNone/>
              <a:defRPr sz="4800">
                <a:latin typeface="NVIDIA Sans"/>
                <a:ea typeface="NVIDIA Sans"/>
                <a:cs typeface="NVIDIA Sans"/>
                <a:sym typeface="NVIDIA Sans"/>
              </a:defRPr>
            </a:lvl3pPr>
            <a:lvl4pPr lvl="3" rtl="0">
              <a:spcBef>
                <a:spcPts val="0"/>
              </a:spcBef>
              <a:spcAft>
                <a:spcPts val="0"/>
              </a:spcAft>
              <a:buSzPts val="4800"/>
              <a:buFont typeface="NVIDIA Sans"/>
              <a:buNone/>
              <a:defRPr sz="4800">
                <a:latin typeface="NVIDIA Sans"/>
                <a:ea typeface="NVIDIA Sans"/>
                <a:cs typeface="NVIDIA Sans"/>
                <a:sym typeface="NVIDIA Sans"/>
              </a:defRPr>
            </a:lvl4pPr>
            <a:lvl5pPr lvl="4" rtl="0">
              <a:spcBef>
                <a:spcPts val="0"/>
              </a:spcBef>
              <a:spcAft>
                <a:spcPts val="0"/>
              </a:spcAft>
              <a:buSzPts val="4800"/>
              <a:buFont typeface="NVIDIA Sans"/>
              <a:buNone/>
              <a:defRPr sz="4800">
                <a:latin typeface="NVIDIA Sans"/>
                <a:ea typeface="NVIDIA Sans"/>
                <a:cs typeface="NVIDIA Sans"/>
                <a:sym typeface="NVIDIA Sans"/>
              </a:defRPr>
            </a:lvl5pPr>
            <a:lvl6pPr lvl="5" rtl="0">
              <a:spcBef>
                <a:spcPts val="0"/>
              </a:spcBef>
              <a:spcAft>
                <a:spcPts val="0"/>
              </a:spcAft>
              <a:buSzPts val="4800"/>
              <a:buFont typeface="NVIDIA Sans"/>
              <a:buNone/>
              <a:defRPr sz="4800">
                <a:latin typeface="NVIDIA Sans"/>
                <a:ea typeface="NVIDIA Sans"/>
                <a:cs typeface="NVIDIA Sans"/>
                <a:sym typeface="NVIDIA Sans"/>
              </a:defRPr>
            </a:lvl6pPr>
            <a:lvl7pPr lvl="6" rtl="0">
              <a:spcBef>
                <a:spcPts val="0"/>
              </a:spcBef>
              <a:spcAft>
                <a:spcPts val="0"/>
              </a:spcAft>
              <a:buSzPts val="4800"/>
              <a:buFont typeface="NVIDIA Sans"/>
              <a:buNone/>
              <a:defRPr sz="4800">
                <a:latin typeface="NVIDIA Sans"/>
                <a:ea typeface="NVIDIA Sans"/>
                <a:cs typeface="NVIDIA Sans"/>
                <a:sym typeface="NVIDIA Sans"/>
              </a:defRPr>
            </a:lvl7pPr>
            <a:lvl8pPr lvl="7" rtl="0">
              <a:spcBef>
                <a:spcPts val="0"/>
              </a:spcBef>
              <a:spcAft>
                <a:spcPts val="0"/>
              </a:spcAft>
              <a:buSzPts val="4800"/>
              <a:buFont typeface="NVIDIA Sans"/>
              <a:buNone/>
              <a:defRPr sz="4800">
                <a:latin typeface="NVIDIA Sans"/>
                <a:ea typeface="NVIDIA Sans"/>
                <a:cs typeface="NVIDIA Sans"/>
                <a:sym typeface="NVIDIA Sans"/>
              </a:defRPr>
            </a:lvl8pPr>
            <a:lvl9pPr lvl="8" rtl="0">
              <a:spcBef>
                <a:spcPts val="0"/>
              </a:spcBef>
              <a:spcAft>
                <a:spcPts val="0"/>
              </a:spcAft>
              <a:buSzPts val="4800"/>
              <a:buFont typeface="NVIDIA Sans"/>
              <a:buNone/>
              <a:defRPr sz="4800">
                <a:latin typeface="NVIDIA Sans"/>
                <a:ea typeface="NVIDIA Sans"/>
                <a:cs typeface="NVIDIA Sans"/>
                <a:sym typeface="NVIDIA Sans"/>
              </a:defRPr>
            </a:lvl9pPr>
          </a:lstStyle>
          <a:p/>
        </p:txBody>
      </p:sp>
      <p:sp>
        <p:nvSpPr>
          <p:cNvPr id="107" name="Google Shape;107;p16"/>
          <p:cNvSpPr txBox="1"/>
          <p:nvPr>
            <p:ph idx="4" type="subTitle"/>
          </p:nvPr>
        </p:nvSpPr>
        <p:spPr>
          <a:xfrm>
            <a:off x="1637604" y="17748504"/>
            <a:ext cx="16349400" cy="749700"/>
          </a:xfrm>
          <a:prstGeom prst="rect">
            <a:avLst/>
          </a:prstGeom>
          <a:noFill/>
          <a:ln>
            <a:noFill/>
          </a:ln>
        </p:spPr>
        <p:txBody>
          <a:bodyPr anchorCtr="0" anchor="t" bIns="45700" lIns="91425" spcFirstLastPara="1" rIns="91425" wrap="square" tIns="45700">
            <a:noAutofit/>
          </a:bodyPr>
          <a:lstStyle>
            <a:lvl1pPr lvl="0" rtl="0" algn="ctr">
              <a:spcBef>
                <a:spcPts val="0"/>
              </a:spcBef>
              <a:spcAft>
                <a:spcPts val="0"/>
              </a:spcAft>
              <a:buClr>
                <a:schemeClr val="lt1"/>
              </a:buClr>
              <a:buSzPts val="2800"/>
              <a:buFont typeface="NVIDIA Sans"/>
              <a:buNone/>
              <a:defRPr sz="2800">
                <a:solidFill>
                  <a:schemeClr val="lt1"/>
                </a:solidFill>
                <a:latin typeface="NVIDIA Sans"/>
                <a:ea typeface="NVIDIA Sans"/>
                <a:cs typeface="NVIDIA Sans"/>
                <a:sym typeface="NVIDIA Sans"/>
              </a:defRPr>
            </a:lvl1pPr>
            <a:lvl2pPr lvl="1" rtl="0" algn="ctr">
              <a:spcBef>
                <a:spcPts val="0"/>
              </a:spcBef>
              <a:spcAft>
                <a:spcPts val="0"/>
              </a:spcAft>
              <a:buClr>
                <a:schemeClr val="lt1"/>
              </a:buClr>
              <a:buSzPts val="2800"/>
              <a:buFont typeface="NVIDIA Sans"/>
              <a:buNone/>
              <a:defRPr sz="2800">
                <a:solidFill>
                  <a:schemeClr val="lt1"/>
                </a:solidFill>
                <a:latin typeface="NVIDIA Sans"/>
                <a:ea typeface="NVIDIA Sans"/>
                <a:cs typeface="NVIDIA Sans"/>
                <a:sym typeface="NVIDIA Sans"/>
              </a:defRPr>
            </a:lvl2pPr>
            <a:lvl3pPr lvl="2" rtl="0" algn="ctr">
              <a:spcBef>
                <a:spcPts val="0"/>
              </a:spcBef>
              <a:spcAft>
                <a:spcPts val="0"/>
              </a:spcAft>
              <a:buClr>
                <a:schemeClr val="lt1"/>
              </a:buClr>
              <a:buSzPts val="2800"/>
              <a:buFont typeface="NVIDIA Sans"/>
              <a:buNone/>
              <a:defRPr sz="2800">
                <a:solidFill>
                  <a:schemeClr val="lt1"/>
                </a:solidFill>
                <a:latin typeface="NVIDIA Sans"/>
                <a:ea typeface="NVIDIA Sans"/>
                <a:cs typeface="NVIDIA Sans"/>
                <a:sym typeface="NVIDIA Sans"/>
              </a:defRPr>
            </a:lvl3pPr>
            <a:lvl4pPr lvl="3" rtl="0" algn="ctr">
              <a:spcBef>
                <a:spcPts val="0"/>
              </a:spcBef>
              <a:spcAft>
                <a:spcPts val="0"/>
              </a:spcAft>
              <a:buClr>
                <a:schemeClr val="lt1"/>
              </a:buClr>
              <a:buSzPts val="2800"/>
              <a:buFont typeface="NVIDIA Sans"/>
              <a:buNone/>
              <a:defRPr sz="2800">
                <a:solidFill>
                  <a:schemeClr val="lt1"/>
                </a:solidFill>
                <a:latin typeface="NVIDIA Sans"/>
                <a:ea typeface="NVIDIA Sans"/>
                <a:cs typeface="NVIDIA Sans"/>
                <a:sym typeface="NVIDIA Sans"/>
              </a:defRPr>
            </a:lvl4pPr>
            <a:lvl5pPr lvl="4" rtl="0" algn="ctr">
              <a:spcBef>
                <a:spcPts val="0"/>
              </a:spcBef>
              <a:spcAft>
                <a:spcPts val="0"/>
              </a:spcAft>
              <a:buClr>
                <a:schemeClr val="lt1"/>
              </a:buClr>
              <a:buSzPts val="2800"/>
              <a:buFont typeface="NVIDIA Sans"/>
              <a:buNone/>
              <a:defRPr sz="2800">
                <a:solidFill>
                  <a:schemeClr val="lt1"/>
                </a:solidFill>
                <a:latin typeface="NVIDIA Sans"/>
                <a:ea typeface="NVIDIA Sans"/>
                <a:cs typeface="NVIDIA Sans"/>
                <a:sym typeface="NVIDIA Sans"/>
              </a:defRPr>
            </a:lvl5pPr>
            <a:lvl6pPr lvl="5" rtl="0" algn="ctr">
              <a:spcBef>
                <a:spcPts val="0"/>
              </a:spcBef>
              <a:spcAft>
                <a:spcPts val="0"/>
              </a:spcAft>
              <a:buClr>
                <a:schemeClr val="lt1"/>
              </a:buClr>
              <a:buSzPts val="2800"/>
              <a:buFont typeface="NVIDIA Sans"/>
              <a:buNone/>
              <a:defRPr sz="2800">
                <a:solidFill>
                  <a:schemeClr val="lt1"/>
                </a:solidFill>
                <a:latin typeface="NVIDIA Sans"/>
                <a:ea typeface="NVIDIA Sans"/>
                <a:cs typeface="NVIDIA Sans"/>
                <a:sym typeface="NVIDIA Sans"/>
              </a:defRPr>
            </a:lvl6pPr>
            <a:lvl7pPr lvl="6" rtl="0" algn="ctr">
              <a:spcBef>
                <a:spcPts val="0"/>
              </a:spcBef>
              <a:spcAft>
                <a:spcPts val="0"/>
              </a:spcAft>
              <a:buClr>
                <a:schemeClr val="lt1"/>
              </a:buClr>
              <a:buSzPts val="2800"/>
              <a:buFont typeface="NVIDIA Sans"/>
              <a:buNone/>
              <a:defRPr sz="2800">
                <a:solidFill>
                  <a:schemeClr val="lt1"/>
                </a:solidFill>
                <a:latin typeface="NVIDIA Sans"/>
                <a:ea typeface="NVIDIA Sans"/>
                <a:cs typeface="NVIDIA Sans"/>
                <a:sym typeface="NVIDIA Sans"/>
              </a:defRPr>
            </a:lvl7pPr>
            <a:lvl8pPr lvl="7" rtl="0" algn="ctr">
              <a:spcBef>
                <a:spcPts val="0"/>
              </a:spcBef>
              <a:spcAft>
                <a:spcPts val="0"/>
              </a:spcAft>
              <a:buClr>
                <a:schemeClr val="lt1"/>
              </a:buClr>
              <a:buSzPts val="2800"/>
              <a:buFont typeface="NVIDIA Sans"/>
              <a:buNone/>
              <a:defRPr sz="2800">
                <a:solidFill>
                  <a:schemeClr val="lt1"/>
                </a:solidFill>
                <a:latin typeface="NVIDIA Sans"/>
                <a:ea typeface="NVIDIA Sans"/>
                <a:cs typeface="NVIDIA Sans"/>
                <a:sym typeface="NVIDIA Sans"/>
              </a:defRPr>
            </a:lvl8pPr>
            <a:lvl9pPr lvl="8" rtl="0" algn="ctr">
              <a:spcBef>
                <a:spcPts val="0"/>
              </a:spcBef>
              <a:spcAft>
                <a:spcPts val="0"/>
              </a:spcAft>
              <a:buClr>
                <a:schemeClr val="lt1"/>
              </a:buClr>
              <a:buSzPts val="2800"/>
              <a:buFont typeface="NVIDIA Sans"/>
              <a:buNone/>
              <a:defRPr sz="2800">
                <a:solidFill>
                  <a:schemeClr val="lt1"/>
                </a:solidFill>
                <a:latin typeface="NVIDIA Sans"/>
                <a:ea typeface="NVIDIA Sans"/>
                <a:cs typeface="NVIDIA Sans"/>
                <a:sym typeface="NVIDIA Sans"/>
              </a:defRPr>
            </a:lvl9pPr>
          </a:lstStyle>
          <a:p/>
        </p:txBody>
      </p:sp>
      <p:sp>
        <p:nvSpPr>
          <p:cNvPr id="108" name="Google Shape;108;p16"/>
          <p:cNvSpPr txBox="1"/>
          <p:nvPr>
            <p:ph idx="5" type="title"/>
          </p:nvPr>
        </p:nvSpPr>
        <p:spPr>
          <a:xfrm>
            <a:off x="1637600" y="16869625"/>
            <a:ext cx="16345500" cy="1134600"/>
          </a:xfrm>
          <a:prstGeom prst="rect">
            <a:avLst/>
          </a:prstGeom>
          <a:noFill/>
          <a:ln>
            <a:noFill/>
          </a:ln>
        </p:spPr>
        <p:txBody>
          <a:bodyPr anchorCtr="0" anchor="ctr" bIns="45700" lIns="91425" spcFirstLastPara="1" rIns="91425" wrap="square" tIns="45700">
            <a:noAutofit/>
          </a:bodyPr>
          <a:lstStyle>
            <a:lvl1pPr lvl="0" rtl="0">
              <a:lnSpc>
                <a:spcPct val="90000"/>
              </a:lnSpc>
              <a:spcBef>
                <a:spcPts val="0"/>
              </a:spcBef>
              <a:spcAft>
                <a:spcPts val="0"/>
              </a:spcAft>
              <a:buClr>
                <a:schemeClr val="lt1"/>
              </a:buClr>
              <a:buSzPts val="4000"/>
              <a:buFont typeface="NVIDIA Sans Medium"/>
              <a:buNone/>
              <a:defRPr b="0" sz="4000" cap="none">
                <a:latin typeface="NVIDIA Sans Medium"/>
                <a:ea typeface="NVIDIA Sans Medium"/>
                <a:cs typeface="NVIDIA Sans Medium"/>
                <a:sym typeface="NVIDIA Sans Medium"/>
              </a:defRPr>
            </a:lvl1pPr>
            <a:lvl2pPr lvl="1" rtl="0" algn="ctr">
              <a:spcBef>
                <a:spcPts val="0"/>
              </a:spcBef>
              <a:spcAft>
                <a:spcPts val="0"/>
              </a:spcAft>
              <a:buSzPts val="4000"/>
              <a:buFont typeface="NVIDIA Sans Medium"/>
              <a:buNone/>
              <a:defRPr b="0" sz="4000">
                <a:latin typeface="NVIDIA Sans Medium"/>
                <a:ea typeface="NVIDIA Sans Medium"/>
                <a:cs typeface="NVIDIA Sans Medium"/>
                <a:sym typeface="NVIDIA Sans Medium"/>
              </a:defRPr>
            </a:lvl2pPr>
            <a:lvl3pPr lvl="2" rtl="0" algn="ctr">
              <a:spcBef>
                <a:spcPts val="0"/>
              </a:spcBef>
              <a:spcAft>
                <a:spcPts val="0"/>
              </a:spcAft>
              <a:buSzPts val="4000"/>
              <a:buFont typeface="NVIDIA Sans Medium"/>
              <a:buNone/>
              <a:defRPr b="0" sz="4000">
                <a:latin typeface="NVIDIA Sans Medium"/>
                <a:ea typeface="NVIDIA Sans Medium"/>
                <a:cs typeface="NVIDIA Sans Medium"/>
                <a:sym typeface="NVIDIA Sans Medium"/>
              </a:defRPr>
            </a:lvl3pPr>
            <a:lvl4pPr lvl="3" rtl="0" algn="ctr">
              <a:spcBef>
                <a:spcPts val="0"/>
              </a:spcBef>
              <a:spcAft>
                <a:spcPts val="0"/>
              </a:spcAft>
              <a:buSzPts val="4000"/>
              <a:buFont typeface="NVIDIA Sans Medium"/>
              <a:buNone/>
              <a:defRPr b="0" sz="4000">
                <a:latin typeface="NVIDIA Sans Medium"/>
                <a:ea typeface="NVIDIA Sans Medium"/>
                <a:cs typeface="NVIDIA Sans Medium"/>
                <a:sym typeface="NVIDIA Sans Medium"/>
              </a:defRPr>
            </a:lvl4pPr>
            <a:lvl5pPr lvl="4" rtl="0" algn="ctr">
              <a:spcBef>
                <a:spcPts val="0"/>
              </a:spcBef>
              <a:spcAft>
                <a:spcPts val="0"/>
              </a:spcAft>
              <a:buSzPts val="4000"/>
              <a:buFont typeface="NVIDIA Sans Medium"/>
              <a:buNone/>
              <a:defRPr b="0" sz="4000">
                <a:latin typeface="NVIDIA Sans Medium"/>
                <a:ea typeface="NVIDIA Sans Medium"/>
                <a:cs typeface="NVIDIA Sans Medium"/>
                <a:sym typeface="NVIDIA Sans Medium"/>
              </a:defRPr>
            </a:lvl5pPr>
            <a:lvl6pPr lvl="5" rtl="0" algn="ctr">
              <a:spcBef>
                <a:spcPts val="0"/>
              </a:spcBef>
              <a:spcAft>
                <a:spcPts val="0"/>
              </a:spcAft>
              <a:buSzPts val="4000"/>
              <a:buFont typeface="NVIDIA Sans Medium"/>
              <a:buNone/>
              <a:defRPr b="0" sz="4000">
                <a:latin typeface="NVIDIA Sans Medium"/>
                <a:ea typeface="NVIDIA Sans Medium"/>
                <a:cs typeface="NVIDIA Sans Medium"/>
                <a:sym typeface="NVIDIA Sans Medium"/>
              </a:defRPr>
            </a:lvl6pPr>
            <a:lvl7pPr lvl="6" rtl="0" algn="ctr">
              <a:spcBef>
                <a:spcPts val="0"/>
              </a:spcBef>
              <a:spcAft>
                <a:spcPts val="0"/>
              </a:spcAft>
              <a:buSzPts val="4000"/>
              <a:buFont typeface="NVIDIA Sans Medium"/>
              <a:buNone/>
              <a:defRPr b="0" sz="4000">
                <a:latin typeface="NVIDIA Sans Medium"/>
                <a:ea typeface="NVIDIA Sans Medium"/>
                <a:cs typeface="NVIDIA Sans Medium"/>
                <a:sym typeface="NVIDIA Sans Medium"/>
              </a:defRPr>
            </a:lvl7pPr>
            <a:lvl8pPr lvl="7" rtl="0" algn="ctr">
              <a:spcBef>
                <a:spcPts val="0"/>
              </a:spcBef>
              <a:spcAft>
                <a:spcPts val="0"/>
              </a:spcAft>
              <a:buSzPts val="4000"/>
              <a:buFont typeface="NVIDIA Sans Medium"/>
              <a:buNone/>
              <a:defRPr b="0" sz="4000">
                <a:latin typeface="NVIDIA Sans Medium"/>
                <a:ea typeface="NVIDIA Sans Medium"/>
                <a:cs typeface="NVIDIA Sans Medium"/>
                <a:sym typeface="NVIDIA Sans Medium"/>
              </a:defRPr>
            </a:lvl8pPr>
            <a:lvl9pPr lvl="8" rtl="0" algn="ctr">
              <a:spcBef>
                <a:spcPts val="0"/>
              </a:spcBef>
              <a:spcAft>
                <a:spcPts val="0"/>
              </a:spcAft>
              <a:buSzPts val="4000"/>
              <a:buFont typeface="NVIDIA Sans Medium"/>
              <a:buNone/>
              <a:defRPr b="0" sz="4000">
                <a:latin typeface="NVIDIA Sans Medium"/>
                <a:ea typeface="NVIDIA Sans Medium"/>
                <a:cs typeface="NVIDIA Sans Medium"/>
                <a:sym typeface="NVIDIA Sans Medium"/>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up Image">
  <p:cSld name="2-up Image">
    <p:spTree>
      <p:nvGrpSpPr>
        <p:cNvPr id="109" name="Shape 109"/>
        <p:cNvGrpSpPr/>
        <p:nvPr/>
      </p:nvGrpSpPr>
      <p:grpSpPr>
        <a:xfrm>
          <a:off x="0" y="0"/>
          <a:ext cx="0" cy="0"/>
          <a:chOff x="0" y="0"/>
          <a:chExt cx="0" cy="0"/>
        </a:xfrm>
      </p:grpSpPr>
      <p:sp>
        <p:nvSpPr>
          <p:cNvPr id="110" name="Google Shape;110;p17"/>
          <p:cNvSpPr txBox="1"/>
          <p:nvPr>
            <p:ph type="title"/>
          </p:nvPr>
        </p:nvSpPr>
        <p:spPr>
          <a:xfrm>
            <a:off x="2514600" y="0"/>
            <a:ext cx="31546800" cy="2514601"/>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lt1"/>
              </a:buClr>
              <a:buSzPts val="7200"/>
              <a:buNone/>
              <a:defRPr sz="7200" cap="none"/>
            </a:lvl1pPr>
            <a:lvl2pPr lvl="1">
              <a:spcBef>
                <a:spcPts val="0"/>
              </a:spcBef>
              <a:spcAft>
                <a:spcPts val="0"/>
              </a:spcAft>
              <a:buSzPts val="7200"/>
              <a:buNone/>
              <a:defRPr/>
            </a:lvl2pPr>
            <a:lvl3pPr lvl="2">
              <a:spcBef>
                <a:spcPts val="0"/>
              </a:spcBef>
              <a:spcAft>
                <a:spcPts val="0"/>
              </a:spcAft>
              <a:buSzPts val="7200"/>
              <a:buNone/>
              <a:defRPr/>
            </a:lvl3pPr>
            <a:lvl4pPr lvl="3">
              <a:spcBef>
                <a:spcPts val="0"/>
              </a:spcBef>
              <a:spcAft>
                <a:spcPts val="0"/>
              </a:spcAft>
              <a:buSzPts val="7200"/>
              <a:buNone/>
              <a:defRPr/>
            </a:lvl4pPr>
            <a:lvl5pPr lvl="4">
              <a:spcBef>
                <a:spcPts val="0"/>
              </a:spcBef>
              <a:spcAft>
                <a:spcPts val="0"/>
              </a:spcAft>
              <a:buSzPts val="7200"/>
              <a:buNone/>
              <a:defRPr/>
            </a:lvl5pPr>
            <a:lvl6pPr lvl="5">
              <a:spcBef>
                <a:spcPts val="0"/>
              </a:spcBef>
              <a:spcAft>
                <a:spcPts val="0"/>
              </a:spcAft>
              <a:buSzPts val="7200"/>
              <a:buNone/>
              <a:defRPr/>
            </a:lvl6pPr>
            <a:lvl7pPr lvl="6">
              <a:spcBef>
                <a:spcPts val="0"/>
              </a:spcBef>
              <a:spcAft>
                <a:spcPts val="0"/>
              </a:spcAft>
              <a:buSzPts val="7200"/>
              <a:buNone/>
              <a:defRPr/>
            </a:lvl7pPr>
            <a:lvl8pPr lvl="7">
              <a:spcBef>
                <a:spcPts val="0"/>
              </a:spcBef>
              <a:spcAft>
                <a:spcPts val="0"/>
              </a:spcAft>
              <a:buSzPts val="7200"/>
              <a:buNone/>
              <a:defRPr/>
            </a:lvl8pPr>
            <a:lvl9pPr lvl="8">
              <a:spcBef>
                <a:spcPts val="0"/>
              </a:spcBef>
              <a:spcAft>
                <a:spcPts val="0"/>
              </a:spcAft>
              <a:buSzPts val="7200"/>
              <a:buNone/>
              <a:defRPr/>
            </a:lvl9pPr>
          </a:lstStyle>
          <a:p/>
        </p:txBody>
      </p:sp>
      <p:sp>
        <p:nvSpPr>
          <p:cNvPr id="111" name="Google Shape;111;p17"/>
          <p:cNvSpPr/>
          <p:nvPr>
            <p:ph idx="2" type="pic"/>
          </p:nvPr>
        </p:nvSpPr>
        <p:spPr>
          <a:xfrm>
            <a:off x="1637604" y="4849813"/>
            <a:ext cx="16345500" cy="12019800"/>
          </a:xfrm>
          <a:prstGeom prst="rect">
            <a:avLst/>
          </a:prstGeom>
          <a:solidFill>
            <a:srgbClr val="151617">
              <a:alpha val="60784"/>
            </a:srgbClr>
          </a:solidFill>
          <a:ln cap="flat" cmpd="sng" w="9525">
            <a:solidFill>
              <a:schemeClr val="accent5"/>
            </a:solidFill>
            <a:prstDash val="solid"/>
            <a:round/>
            <a:headEnd len="sm" w="sm" type="none"/>
            <a:tailEnd len="sm" w="sm" type="none"/>
          </a:ln>
        </p:spPr>
      </p:sp>
      <p:sp>
        <p:nvSpPr>
          <p:cNvPr id="112" name="Google Shape;112;p17"/>
          <p:cNvSpPr/>
          <p:nvPr>
            <p:ph idx="3" type="pic"/>
          </p:nvPr>
        </p:nvSpPr>
        <p:spPr>
          <a:xfrm>
            <a:off x="18592799" y="4849813"/>
            <a:ext cx="16345595" cy="12019835"/>
          </a:xfrm>
          <a:prstGeom prst="rect">
            <a:avLst/>
          </a:prstGeom>
          <a:solidFill>
            <a:srgbClr val="151617">
              <a:alpha val="60784"/>
            </a:srgbClr>
          </a:solidFill>
          <a:ln cap="flat" cmpd="sng" w="9525">
            <a:solidFill>
              <a:schemeClr val="accent5"/>
            </a:solidFill>
            <a:prstDash val="solid"/>
            <a:round/>
            <a:headEnd len="sm" w="sm" type="none"/>
            <a:tailEnd len="sm" w="sm" type="none"/>
          </a:ln>
        </p:spPr>
      </p:sp>
      <p:sp>
        <p:nvSpPr>
          <p:cNvPr id="113" name="Google Shape;113;p17"/>
          <p:cNvSpPr txBox="1"/>
          <p:nvPr>
            <p:ph idx="1" type="subTitle"/>
          </p:nvPr>
        </p:nvSpPr>
        <p:spPr>
          <a:xfrm>
            <a:off x="2514600" y="2487168"/>
            <a:ext cx="31546800" cy="1408200"/>
          </a:xfrm>
          <a:prstGeom prst="rect">
            <a:avLst/>
          </a:prstGeom>
          <a:noFill/>
          <a:ln>
            <a:noFill/>
          </a:ln>
        </p:spPr>
        <p:txBody>
          <a:bodyPr anchorCtr="0" anchor="t" bIns="45700" lIns="91425" spcFirstLastPara="1" rIns="91425" wrap="square" tIns="45700">
            <a:noAutofit/>
          </a:bodyPr>
          <a:lstStyle>
            <a:lvl1pPr lvl="0" rtl="0" algn="ctr">
              <a:spcBef>
                <a:spcPts val="0"/>
              </a:spcBef>
              <a:spcAft>
                <a:spcPts val="0"/>
              </a:spcAft>
              <a:buClr>
                <a:schemeClr val="dk2"/>
              </a:buClr>
              <a:buSzPts val="4800"/>
              <a:buFont typeface="NVIDIA Sans"/>
              <a:buNone/>
              <a:defRPr sz="4800">
                <a:solidFill>
                  <a:schemeClr val="dk2"/>
                </a:solidFill>
                <a:latin typeface="NVIDIA Sans"/>
                <a:ea typeface="NVIDIA Sans"/>
                <a:cs typeface="NVIDIA Sans"/>
                <a:sym typeface="NVIDIA Sans"/>
              </a:defRPr>
            </a:lvl1pPr>
            <a:lvl2pPr lvl="1" rtl="0">
              <a:spcBef>
                <a:spcPts val="0"/>
              </a:spcBef>
              <a:spcAft>
                <a:spcPts val="0"/>
              </a:spcAft>
              <a:buSzPts val="4800"/>
              <a:buFont typeface="NVIDIA Sans"/>
              <a:buNone/>
              <a:defRPr sz="4800">
                <a:latin typeface="NVIDIA Sans"/>
                <a:ea typeface="NVIDIA Sans"/>
                <a:cs typeface="NVIDIA Sans"/>
                <a:sym typeface="NVIDIA Sans"/>
              </a:defRPr>
            </a:lvl2pPr>
            <a:lvl3pPr lvl="2" rtl="0">
              <a:spcBef>
                <a:spcPts val="0"/>
              </a:spcBef>
              <a:spcAft>
                <a:spcPts val="0"/>
              </a:spcAft>
              <a:buSzPts val="4800"/>
              <a:buFont typeface="NVIDIA Sans"/>
              <a:buNone/>
              <a:defRPr sz="4800">
                <a:latin typeface="NVIDIA Sans"/>
                <a:ea typeface="NVIDIA Sans"/>
                <a:cs typeface="NVIDIA Sans"/>
                <a:sym typeface="NVIDIA Sans"/>
              </a:defRPr>
            </a:lvl3pPr>
            <a:lvl4pPr lvl="3" rtl="0">
              <a:spcBef>
                <a:spcPts val="0"/>
              </a:spcBef>
              <a:spcAft>
                <a:spcPts val="0"/>
              </a:spcAft>
              <a:buSzPts val="4800"/>
              <a:buFont typeface="NVIDIA Sans"/>
              <a:buNone/>
              <a:defRPr sz="4800">
                <a:latin typeface="NVIDIA Sans"/>
                <a:ea typeface="NVIDIA Sans"/>
                <a:cs typeface="NVIDIA Sans"/>
                <a:sym typeface="NVIDIA Sans"/>
              </a:defRPr>
            </a:lvl4pPr>
            <a:lvl5pPr lvl="4" rtl="0">
              <a:spcBef>
                <a:spcPts val="0"/>
              </a:spcBef>
              <a:spcAft>
                <a:spcPts val="0"/>
              </a:spcAft>
              <a:buSzPts val="4800"/>
              <a:buFont typeface="NVIDIA Sans"/>
              <a:buNone/>
              <a:defRPr sz="4800">
                <a:latin typeface="NVIDIA Sans"/>
                <a:ea typeface="NVIDIA Sans"/>
                <a:cs typeface="NVIDIA Sans"/>
                <a:sym typeface="NVIDIA Sans"/>
              </a:defRPr>
            </a:lvl5pPr>
            <a:lvl6pPr lvl="5" rtl="0">
              <a:spcBef>
                <a:spcPts val="0"/>
              </a:spcBef>
              <a:spcAft>
                <a:spcPts val="0"/>
              </a:spcAft>
              <a:buSzPts val="4800"/>
              <a:buFont typeface="NVIDIA Sans"/>
              <a:buNone/>
              <a:defRPr sz="4800">
                <a:latin typeface="NVIDIA Sans"/>
                <a:ea typeface="NVIDIA Sans"/>
                <a:cs typeface="NVIDIA Sans"/>
                <a:sym typeface="NVIDIA Sans"/>
              </a:defRPr>
            </a:lvl6pPr>
            <a:lvl7pPr lvl="6" rtl="0">
              <a:spcBef>
                <a:spcPts val="0"/>
              </a:spcBef>
              <a:spcAft>
                <a:spcPts val="0"/>
              </a:spcAft>
              <a:buSzPts val="4800"/>
              <a:buFont typeface="NVIDIA Sans"/>
              <a:buNone/>
              <a:defRPr sz="4800">
                <a:latin typeface="NVIDIA Sans"/>
                <a:ea typeface="NVIDIA Sans"/>
                <a:cs typeface="NVIDIA Sans"/>
                <a:sym typeface="NVIDIA Sans"/>
              </a:defRPr>
            </a:lvl7pPr>
            <a:lvl8pPr lvl="7" rtl="0">
              <a:spcBef>
                <a:spcPts val="0"/>
              </a:spcBef>
              <a:spcAft>
                <a:spcPts val="0"/>
              </a:spcAft>
              <a:buSzPts val="4800"/>
              <a:buFont typeface="NVIDIA Sans"/>
              <a:buNone/>
              <a:defRPr sz="4800">
                <a:latin typeface="NVIDIA Sans"/>
                <a:ea typeface="NVIDIA Sans"/>
                <a:cs typeface="NVIDIA Sans"/>
                <a:sym typeface="NVIDIA Sans"/>
              </a:defRPr>
            </a:lvl8pPr>
            <a:lvl9pPr lvl="8" rtl="0">
              <a:spcBef>
                <a:spcPts val="0"/>
              </a:spcBef>
              <a:spcAft>
                <a:spcPts val="0"/>
              </a:spcAft>
              <a:buSzPts val="4800"/>
              <a:buFont typeface="NVIDIA Sans"/>
              <a:buNone/>
              <a:defRPr sz="4800">
                <a:latin typeface="NVIDIA Sans"/>
                <a:ea typeface="NVIDIA Sans"/>
                <a:cs typeface="NVIDIA Sans"/>
                <a:sym typeface="NVIDIA Sans"/>
              </a:defRPr>
            </a:lvl9pPr>
          </a:lstStyle>
          <a:p/>
        </p:txBody>
      </p:sp>
      <p:sp>
        <p:nvSpPr>
          <p:cNvPr id="114" name="Google Shape;114;p17"/>
          <p:cNvSpPr txBox="1"/>
          <p:nvPr>
            <p:ph idx="4" type="subTitle"/>
          </p:nvPr>
        </p:nvSpPr>
        <p:spPr>
          <a:xfrm>
            <a:off x="18534610" y="17748504"/>
            <a:ext cx="16349400" cy="841200"/>
          </a:xfrm>
          <a:prstGeom prst="rect">
            <a:avLst/>
          </a:prstGeom>
          <a:noFill/>
          <a:ln>
            <a:noFill/>
          </a:ln>
        </p:spPr>
        <p:txBody>
          <a:bodyPr anchorCtr="0" anchor="t" bIns="45700" lIns="91425" spcFirstLastPara="1" rIns="91425" wrap="square" tIns="45700">
            <a:noAutofit/>
          </a:bodyPr>
          <a:lstStyle>
            <a:lvl1pPr lvl="0" rtl="0" algn="ctr">
              <a:spcBef>
                <a:spcPts val="0"/>
              </a:spcBef>
              <a:spcAft>
                <a:spcPts val="0"/>
              </a:spcAft>
              <a:buClr>
                <a:schemeClr val="lt1"/>
              </a:buClr>
              <a:buSzPts val="2800"/>
              <a:buFont typeface="NVIDIA Sans"/>
              <a:buNone/>
              <a:defRPr sz="2800">
                <a:solidFill>
                  <a:schemeClr val="lt1"/>
                </a:solidFill>
                <a:latin typeface="NVIDIA Sans"/>
                <a:ea typeface="NVIDIA Sans"/>
                <a:cs typeface="NVIDIA Sans"/>
                <a:sym typeface="NVIDIA Sans"/>
              </a:defRPr>
            </a:lvl1pPr>
            <a:lvl2pPr lvl="1" rtl="0" algn="ctr">
              <a:spcBef>
                <a:spcPts val="0"/>
              </a:spcBef>
              <a:spcAft>
                <a:spcPts val="0"/>
              </a:spcAft>
              <a:buClr>
                <a:schemeClr val="lt1"/>
              </a:buClr>
              <a:buSzPts val="2800"/>
              <a:buFont typeface="NVIDIA Sans"/>
              <a:buNone/>
              <a:defRPr sz="2800">
                <a:solidFill>
                  <a:schemeClr val="lt1"/>
                </a:solidFill>
                <a:latin typeface="NVIDIA Sans"/>
                <a:ea typeface="NVIDIA Sans"/>
                <a:cs typeface="NVIDIA Sans"/>
                <a:sym typeface="NVIDIA Sans"/>
              </a:defRPr>
            </a:lvl2pPr>
            <a:lvl3pPr lvl="2" rtl="0" algn="ctr">
              <a:spcBef>
                <a:spcPts val="0"/>
              </a:spcBef>
              <a:spcAft>
                <a:spcPts val="0"/>
              </a:spcAft>
              <a:buClr>
                <a:schemeClr val="lt1"/>
              </a:buClr>
              <a:buSzPts val="2800"/>
              <a:buFont typeface="NVIDIA Sans"/>
              <a:buNone/>
              <a:defRPr sz="2800">
                <a:solidFill>
                  <a:schemeClr val="lt1"/>
                </a:solidFill>
                <a:latin typeface="NVIDIA Sans"/>
                <a:ea typeface="NVIDIA Sans"/>
                <a:cs typeface="NVIDIA Sans"/>
                <a:sym typeface="NVIDIA Sans"/>
              </a:defRPr>
            </a:lvl3pPr>
            <a:lvl4pPr lvl="3" rtl="0" algn="ctr">
              <a:spcBef>
                <a:spcPts val="0"/>
              </a:spcBef>
              <a:spcAft>
                <a:spcPts val="0"/>
              </a:spcAft>
              <a:buClr>
                <a:schemeClr val="lt1"/>
              </a:buClr>
              <a:buSzPts val="2800"/>
              <a:buFont typeface="NVIDIA Sans"/>
              <a:buNone/>
              <a:defRPr sz="2800">
                <a:solidFill>
                  <a:schemeClr val="lt1"/>
                </a:solidFill>
                <a:latin typeface="NVIDIA Sans"/>
                <a:ea typeface="NVIDIA Sans"/>
                <a:cs typeface="NVIDIA Sans"/>
                <a:sym typeface="NVIDIA Sans"/>
              </a:defRPr>
            </a:lvl4pPr>
            <a:lvl5pPr lvl="4" rtl="0" algn="ctr">
              <a:spcBef>
                <a:spcPts val="0"/>
              </a:spcBef>
              <a:spcAft>
                <a:spcPts val="0"/>
              </a:spcAft>
              <a:buClr>
                <a:schemeClr val="lt1"/>
              </a:buClr>
              <a:buSzPts val="2800"/>
              <a:buFont typeface="NVIDIA Sans"/>
              <a:buNone/>
              <a:defRPr sz="2800">
                <a:solidFill>
                  <a:schemeClr val="lt1"/>
                </a:solidFill>
                <a:latin typeface="NVIDIA Sans"/>
                <a:ea typeface="NVIDIA Sans"/>
                <a:cs typeface="NVIDIA Sans"/>
                <a:sym typeface="NVIDIA Sans"/>
              </a:defRPr>
            </a:lvl5pPr>
            <a:lvl6pPr lvl="5" rtl="0" algn="ctr">
              <a:spcBef>
                <a:spcPts val="0"/>
              </a:spcBef>
              <a:spcAft>
                <a:spcPts val="0"/>
              </a:spcAft>
              <a:buClr>
                <a:schemeClr val="lt1"/>
              </a:buClr>
              <a:buSzPts val="2800"/>
              <a:buFont typeface="NVIDIA Sans"/>
              <a:buNone/>
              <a:defRPr sz="2800">
                <a:solidFill>
                  <a:schemeClr val="lt1"/>
                </a:solidFill>
                <a:latin typeface="NVIDIA Sans"/>
                <a:ea typeface="NVIDIA Sans"/>
                <a:cs typeface="NVIDIA Sans"/>
                <a:sym typeface="NVIDIA Sans"/>
              </a:defRPr>
            </a:lvl6pPr>
            <a:lvl7pPr lvl="6" rtl="0" algn="ctr">
              <a:spcBef>
                <a:spcPts val="0"/>
              </a:spcBef>
              <a:spcAft>
                <a:spcPts val="0"/>
              </a:spcAft>
              <a:buClr>
                <a:schemeClr val="lt1"/>
              </a:buClr>
              <a:buSzPts val="2800"/>
              <a:buFont typeface="NVIDIA Sans"/>
              <a:buNone/>
              <a:defRPr sz="2800">
                <a:solidFill>
                  <a:schemeClr val="lt1"/>
                </a:solidFill>
                <a:latin typeface="NVIDIA Sans"/>
                <a:ea typeface="NVIDIA Sans"/>
                <a:cs typeface="NVIDIA Sans"/>
                <a:sym typeface="NVIDIA Sans"/>
              </a:defRPr>
            </a:lvl7pPr>
            <a:lvl8pPr lvl="7" rtl="0" algn="ctr">
              <a:spcBef>
                <a:spcPts val="0"/>
              </a:spcBef>
              <a:spcAft>
                <a:spcPts val="0"/>
              </a:spcAft>
              <a:buClr>
                <a:schemeClr val="lt1"/>
              </a:buClr>
              <a:buSzPts val="2800"/>
              <a:buFont typeface="NVIDIA Sans"/>
              <a:buNone/>
              <a:defRPr sz="2800">
                <a:solidFill>
                  <a:schemeClr val="lt1"/>
                </a:solidFill>
                <a:latin typeface="NVIDIA Sans"/>
                <a:ea typeface="NVIDIA Sans"/>
                <a:cs typeface="NVIDIA Sans"/>
                <a:sym typeface="NVIDIA Sans"/>
              </a:defRPr>
            </a:lvl8pPr>
            <a:lvl9pPr lvl="8" rtl="0" algn="ctr">
              <a:spcBef>
                <a:spcPts val="0"/>
              </a:spcBef>
              <a:spcAft>
                <a:spcPts val="0"/>
              </a:spcAft>
              <a:buClr>
                <a:schemeClr val="lt1"/>
              </a:buClr>
              <a:buSzPts val="2800"/>
              <a:buFont typeface="NVIDIA Sans"/>
              <a:buNone/>
              <a:defRPr sz="2800">
                <a:solidFill>
                  <a:schemeClr val="lt1"/>
                </a:solidFill>
                <a:latin typeface="NVIDIA Sans"/>
                <a:ea typeface="NVIDIA Sans"/>
                <a:cs typeface="NVIDIA Sans"/>
                <a:sym typeface="NVIDIA Sans"/>
              </a:defRPr>
            </a:lvl9pPr>
          </a:lstStyle>
          <a:p/>
        </p:txBody>
      </p:sp>
      <p:sp>
        <p:nvSpPr>
          <p:cNvPr id="115" name="Google Shape;115;p17"/>
          <p:cNvSpPr txBox="1"/>
          <p:nvPr>
            <p:ph idx="5" type="subTitle"/>
          </p:nvPr>
        </p:nvSpPr>
        <p:spPr>
          <a:xfrm>
            <a:off x="1637604" y="17748504"/>
            <a:ext cx="16349400" cy="749700"/>
          </a:xfrm>
          <a:prstGeom prst="rect">
            <a:avLst/>
          </a:prstGeom>
          <a:noFill/>
          <a:ln>
            <a:noFill/>
          </a:ln>
        </p:spPr>
        <p:txBody>
          <a:bodyPr anchorCtr="0" anchor="t" bIns="45700" lIns="91425" spcFirstLastPara="1" rIns="91425" wrap="square" tIns="45700">
            <a:noAutofit/>
          </a:bodyPr>
          <a:lstStyle>
            <a:lvl1pPr lvl="0" rtl="0" algn="ctr">
              <a:spcBef>
                <a:spcPts val="0"/>
              </a:spcBef>
              <a:spcAft>
                <a:spcPts val="0"/>
              </a:spcAft>
              <a:buClr>
                <a:schemeClr val="lt1"/>
              </a:buClr>
              <a:buSzPts val="2800"/>
              <a:buFont typeface="NVIDIA Sans"/>
              <a:buNone/>
              <a:defRPr sz="2800">
                <a:solidFill>
                  <a:schemeClr val="lt1"/>
                </a:solidFill>
                <a:latin typeface="NVIDIA Sans"/>
                <a:ea typeface="NVIDIA Sans"/>
                <a:cs typeface="NVIDIA Sans"/>
                <a:sym typeface="NVIDIA Sans"/>
              </a:defRPr>
            </a:lvl1pPr>
            <a:lvl2pPr lvl="1" rtl="0" algn="ctr">
              <a:spcBef>
                <a:spcPts val="0"/>
              </a:spcBef>
              <a:spcAft>
                <a:spcPts val="0"/>
              </a:spcAft>
              <a:buClr>
                <a:schemeClr val="lt1"/>
              </a:buClr>
              <a:buSzPts val="2800"/>
              <a:buFont typeface="NVIDIA Sans"/>
              <a:buNone/>
              <a:defRPr sz="2800">
                <a:solidFill>
                  <a:schemeClr val="lt1"/>
                </a:solidFill>
                <a:latin typeface="NVIDIA Sans"/>
                <a:ea typeface="NVIDIA Sans"/>
                <a:cs typeface="NVIDIA Sans"/>
                <a:sym typeface="NVIDIA Sans"/>
              </a:defRPr>
            </a:lvl2pPr>
            <a:lvl3pPr lvl="2" rtl="0" algn="ctr">
              <a:spcBef>
                <a:spcPts val="0"/>
              </a:spcBef>
              <a:spcAft>
                <a:spcPts val="0"/>
              </a:spcAft>
              <a:buClr>
                <a:schemeClr val="lt1"/>
              </a:buClr>
              <a:buSzPts val="2800"/>
              <a:buFont typeface="NVIDIA Sans"/>
              <a:buNone/>
              <a:defRPr sz="2800">
                <a:solidFill>
                  <a:schemeClr val="lt1"/>
                </a:solidFill>
                <a:latin typeface="NVIDIA Sans"/>
                <a:ea typeface="NVIDIA Sans"/>
                <a:cs typeface="NVIDIA Sans"/>
                <a:sym typeface="NVIDIA Sans"/>
              </a:defRPr>
            </a:lvl3pPr>
            <a:lvl4pPr lvl="3" rtl="0" algn="ctr">
              <a:spcBef>
                <a:spcPts val="0"/>
              </a:spcBef>
              <a:spcAft>
                <a:spcPts val="0"/>
              </a:spcAft>
              <a:buClr>
                <a:schemeClr val="lt1"/>
              </a:buClr>
              <a:buSzPts val="2800"/>
              <a:buFont typeface="NVIDIA Sans"/>
              <a:buNone/>
              <a:defRPr sz="2800">
                <a:solidFill>
                  <a:schemeClr val="lt1"/>
                </a:solidFill>
                <a:latin typeface="NVIDIA Sans"/>
                <a:ea typeface="NVIDIA Sans"/>
                <a:cs typeface="NVIDIA Sans"/>
                <a:sym typeface="NVIDIA Sans"/>
              </a:defRPr>
            </a:lvl4pPr>
            <a:lvl5pPr lvl="4" rtl="0" algn="ctr">
              <a:spcBef>
                <a:spcPts val="0"/>
              </a:spcBef>
              <a:spcAft>
                <a:spcPts val="0"/>
              </a:spcAft>
              <a:buClr>
                <a:schemeClr val="lt1"/>
              </a:buClr>
              <a:buSzPts val="2800"/>
              <a:buFont typeface="NVIDIA Sans"/>
              <a:buNone/>
              <a:defRPr sz="2800">
                <a:solidFill>
                  <a:schemeClr val="lt1"/>
                </a:solidFill>
                <a:latin typeface="NVIDIA Sans"/>
                <a:ea typeface="NVIDIA Sans"/>
                <a:cs typeface="NVIDIA Sans"/>
                <a:sym typeface="NVIDIA Sans"/>
              </a:defRPr>
            </a:lvl5pPr>
            <a:lvl6pPr lvl="5" rtl="0" algn="ctr">
              <a:spcBef>
                <a:spcPts val="0"/>
              </a:spcBef>
              <a:spcAft>
                <a:spcPts val="0"/>
              </a:spcAft>
              <a:buClr>
                <a:schemeClr val="lt1"/>
              </a:buClr>
              <a:buSzPts val="2800"/>
              <a:buFont typeface="NVIDIA Sans"/>
              <a:buNone/>
              <a:defRPr sz="2800">
                <a:solidFill>
                  <a:schemeClr val="lt1"/>
                </a:solidFill>
                <a:latin typeface="NVIDIA Sans"/>
                <a:ea typeface="NVIDIA Sans"/>
                <a:cs typeface="NVIDIA Sans"/>
                <a:sym typeface="NVIDIA Sans"/>
              </a:defRPr>
            </a:lvl6pPr>
            <a:lvl7pPr lvl="6" rtl="0" algn="ctr">
              <a:spcBef>
                <a:spcPts val="0"/>
              </a:spcBef>
              <a:spcAft>
                <a:spcPts val="0"/>
              </a:spcAft>
              <a:buClr>
                <a:schemeClr val="lt1"/>
              </a:buClr>
              <a:buSzPts val="2800"/>
              <a:buFont typeface="NVIDIA Sans"/>
              <a:buNone/>
              <a:defRPr sz="2800">
                <a:solidFill>
                  <a:schemeClr val="lt1"/>
                </a:solidFill>
                <a:latin typeface="NVIDIA Sans"/>
                <a:ea typeface="NVIDIA Sans"/>
                <a:cs typeface="NVIDIA Sans"/>
                <a:sym typeface="NVIDIA Sans"/>
              </a:defRPr>
            </a:lvl7pPr>
            <a:lvl8pPr lvl="7" rtl="0" algn="ctr">
              <a:spcBef>
                <a:spcPts val="0"/>
              </a:spcBef>
              <a:spcAft>
                <a:spcPts val="0"/>
              </a:spcAft>
              <a:buClr>
                <a:schemeClr val="lt1"/>
              </a:buClr>
              <a:buSzPts val="2800"/>
              <a:buFont typeface="NVIDIA Sans"/>
              <a:buNone/>
              <a:defRPr sz="2800">
                <a:solidFill>
                  <a:schemeClr val="lt1"/>
                </a:solidFill>
                <a:latin typeface="NVIDIA Sans"/>
                <a:ea typeface="NVIDIA Sans"/>
                <a:cs typeface="NVIDIA Sans"/>
                <a:sym typeface="NVIDIA Sans"/>
              </a:defRPr>
            </a:lvl8pPr>
            <a:lvl9pPr lvl="8" rtl="0" algn="ctr">
              <a:spcBef>
                <a:spcPts val="0"/>
              </a:spcBef>
              <a:spcAft>
                <a:spcPts val="0"/>
              </a:spcAft>
              <a:buClr>
                <a:schemeClr val="lt1"/>
              </a:buClr>
              <a:buSzPts val="2800"/>
              <a:buFont typeface="NVIDIA Sans"/>
              <a:buNone/>
              <a:defRPr sz="2800">
                <a:solidFill>
                  <a:schemeClr val="lt1"/>
                </a:solidFill>
                <a:latin typeface="NVIDIA Sans"/>
                <a:ea typeface="NVIDIA Sans"/>
                <a:cs typeface="NVIDIA Sans"/>
                <a:sym typeface="NVIDIA Sans"/>
              </a:defRPr>
            </a:lvl9pPr>
          </a:lstStyle>
          <a:p/>
        </p:txBody>
      </p:sp>
      <p:sp>
        <p:nvSpPr>
          <p:cNvPr id="116" name="Google Shape;116;p17"/>
          <p:cNvSpPr txBox="1"/>
          <p:nvPr>
            <p:ph idx="6" type="title"/>
          </p:nvPr>
        </p:nvSpPr>
        <p:spPr>
          <a:xfrm>
            <a:off x="1637600" y="16869625"/>
            <a:ext cx="16345500" cy="1134600"/>
          </a:xfrm>
          <a:prstGeom prst="rect">
            <a:avLst/>
          </a:prstGeom>
          <a:noFill/>
          <a:ln>
            <a:noFill/>
          </a:ln>
        </p:spPr>
        <p:txBody>
          <a:bodyPr anchorCtr="0" anchor="ctr" bIns="45700" lIns="91425" spcFirstLastPara="1" rIns="91425" wrap="square" tIns="45700">
            <a:noAutofit/>
          </a:bodyPr>
          <a:lstStyle>
            <a:lvl1pPr lvl="0" rtl="0">
              <a:lnSpc>
                <a:spcPct val="90000"/>
              </a:lnSpc>
              <a:spcBef>
                <a:spcPts val="0"/>
              </a:spcBef>
              <a:spcAft>
                <a:spcPts val="0"/>
              </a:spcAft>
              <a:buClr>
                <a:schemeClr val="lt1"/>
              </a:buClr>
              <a:buSzPts val="4000"/>
              <a:buFont typeface="NVIDIA Sans Medium"/>
              <a:buNone/>
              <a:defRPr b="0" sz="4000" cap="none">
                <a:latin typeface="NVIDIA Sans Medium"/>
                <a:ea typeface="NVIDIA Sans Medium"/>
                <a:cs typeface="NVIDIA Sans Medium"/>
                <a:sym typeface="NVIDIA Sans Medium"/>
              </a:defRPr>
            </a:lvl1pPr>
            <a:lvl2pPr lvl="1" rtl="0" algn="ctr">
              <a:spcBef>
                <a:spcPts val="0"/>
              </a:spcBef>
              <a:spcAft>
                <a:spcPts val="0"/>
              </a:spcAft>
              <a:buSzPts val="4000"/>
              <a:buFont typeface="NVIDIA Sans Medium"/>
              <a:buNone/>
              <a:defRPr b="0" sz="4000">
                <a:latin typeface="NVIDIA Sans Medium"/>
                <a:ea typeface="NVIDIA Sans Medium"/>
                <a:cs typeface="NVIDIA Sans Medium"/>
                <a:sym typeface="NVIDIA Sans Medium"/>
              </a:defRPr>
            </a:lvl2pPr>
            <a:lvl3pPr lvl="2" rtl="0" algn="ctr">
              <a:spcBef>
                <a:spcPts val="0"/>
              </a:spcBef>
              <a:spcAft>
                <a:spcPts val="0"/>
              </a:spcAft>
              <a:buSzPts val="4000"/>
              <a:buFont typeface="NVIDIA Sans Medium"/>
              <a:buNone/>
              <a:defRPr b="0" sz="4000">
                <a:latin typeface="NVIDIA Sans Medium"/>
                <a:ea typeface="NVIDIA Sans Medium"/>
                <a:cs typeface="NVIDIA Sans Medium"/>
                <a:sym typeface="NVIDIA Sans Medium"/>
              </a:defRPr>
            </a:lvl3pPr>
            <a:lvl4pPr lvl="3" rtl="0" algn="ctr">
              <a:spcBef>
                <a:spcPts val="0"/>
              </a:spcBef>
              <a:spcAft>
                <a:spcPts val="0"/>
              </a:spcAft>
              <a:buSzPts val="4000"/>
              <a:buFont typeface="NVIDIA Sans Medium"/>
              <a:buNone/>
              <a:defRPr b="0" sz="4000">
                <a:latin typeface="NVIDIA Sans Medium"/>
                <a:ea typeface="NVIDIA Sans Medium"/>
                <a:cs typeface="NVIDIA Sans Medium"/>
                <a:sym typeface="NVIDIA Sans Medium"/>
              </a:defRPr>
            </a:lvl4pPr>
            <a:lvl5pPr lvl="4" rtl="0" algn="ctr">
              <a:spcBef>
                <a:spcPts val="0"/>
              </a:spcBef>
              <a:spcAft>
                <a:spcPts val="0"/>
              </a:spcAft>
              <a:buSzPts val="4000"/>
              <a:buFont typeface="NVIDIA Sans Medium"/>
              <a:buNone/>
              <a:defRPr b="0" sz="4000">
                <a:latin typeface="NVIDIA Sans Medium"/>
                <a:ea typeface="NVIDIA Sans Medium"/>
                <a:cs typeface="NVIDIA Sans Medium"/>
                <a:sym typeface="NVIDIA Sans Medium"/>
              </a:defRPr>
            </a:lvl5pPr>
            <a:lvl6pPr lvl="5" rtl="0" algn="ctr">
              <a:spcBef>
                <a:spcPts val="0"/>
              </a:spcBef>
              <a:spcAft>
                <a:spcPts val="0"/>
              </a:spcAft>
              <a:buSzPts val="4000"/>
              <a:buFont typeface="NVIDIA Sans Medium"/>
              <a:buNone/>
              <a:defRPr b="0" sz="4000">
                <a:latin typeface="NVIDIA Sans Medium"/>
                <a:ea typeface="NVIDIA Sans Medium"/>
                <a:cs typeface="NVIDIA Sans Medium"/>
                <a:sym typeface="NVIDIA Sans Medium"/>
              </a:defRPr>
            </a:lvl6pPr>
            <a:lvl7pPr lvl="6" rtl="0" algn="ctr">
              <a:spcBef>
                <a:spcPts val="0"/>
              </a:spcBef>
              <a:spcAft>
                <a:spcPts val="0"/>
              </a:spcAft>
              <a:buSzPts val="4000"/>
              <a:buFont typeface="NVIDIA Sans Medium"/>
              <a:buNone/>
              <a:defRPr b="0" sz="4000">
                <a:latin typeface="NVIDIA Sans Medium"/>
                <a:ea typeface="NVIDIA Sans Medium"/>
                <a:cs typeface="NVIDIA Sans Medium"/>
                <a:sym typeface="NVIDIA Sans Medium"/>
              </a:defRPr>
            </a:lvl7pPr>
            <a:lvl8pPr lvl="7" rtl="0" algn="ctr">
              <a:spcBef>
                <a:spcPts val="0"/>
              </a:spcBef>
              <a:spcAft>
                <a:spcPts val="0"/>
              </a:spcAft>
              <a:buSzPts val="4000"/>
              <a:buFont typeface="NVIDIA Sans Medium"/>
              <a:buNone/>
              <a:defRPr b="0" sz="4000">
                <a:latin typeface="NVIDIA Sans Medium"/>
                <a:ea typeface="NVIDIA Sans Medium"/>
                <a:cs typeface="NVIDIA Sans Medium"/>
                <a:sym typeface="NVIDIA Sans Medium"/>
              </a:defRPr>
            </a:lvl8pPr>
            <a:lvl9pPr lvl="8" rtl="0" algn="ctr">
              <a:spcBef>
                <a:spcPts val="0"/>
              </a:spcBef>
              <a:spcAft>
                <a:spcPts val="0"/>
              </a:spcAft>
              <a:buSzPts val="4000"/>
              <a:buFont typeface="NVIDIA Sans Medium"/>
              <a:buNone/>
              <a:defRPr b="0" sz="4000">
                <a:latin typeface="NVIDIA Sans Medium"/>
                <a:ea typeface="NVIDIA Sans Medium"/>
                <a:cs typeface="NVIDIA Sans Medium"/>
                <a:sym typeface="NVIDIA Sans Medium"/>
              </a:defRPr>
            </a:lvl9pPr>
          </a:lstStyle>
          <a:p/>
        </p:txBody>
      </p:sp>
      <p:sp>
        <p:nvSpPr>
          <p:cNvPr id="117" name="Google Shape;117;p17"/>
          <p:cNvSpPr txBox="1"/>
          <p:nvPr>
            <p:ph idx="7" type="title"/>
          </p:nvPr>
        </p:nvSpPr>
        <p:spPr>
          <a:xfrm>
            <a:off x="18592850" y="16869625"/>
            <a:ext cx="16345500" cy="1134600"/>
          </a:xfrm>
          <a:prstGeom prst="rect">
            <a:avLst/>
          </a:prstGeom>
          <a:noFill/>
          <a:ln>
            <a:noFill/>
          </a:ln>
        </p:spPr>
        <p:txBody>
          <a:bodyPr anchorCtr="0" anchor="ctr" bIns="45700" lIns="91425" spcFirstLastPara="1" rIns="91425" wrap="square" tIns="45700">
            <a:noAutofit/>
          </a:bodyPr>
          <a:lstStyle>
            <a:lvl1pPr lvl="0" rtl="0">
              <a:lnSpc>
                <a:spcPct val="90000"/>
              </a:lnSpc>
              <a:spcBef>
                <a:spcPts val="0"/>
              </a:spcBef>
              <a:spcAft>
                <a:spcPts val="0"/>
              </a:spcAft>
              <a:buClr>
                <a:schemeClr val="lt1"/>
              </a:buClr>
              <a:buSzPts val="4000"/>
              <a:buFont typeface="NVIDIA Sans Medium"/>
              <a:buNone/>
              <a:defRPr b="0" sz="4000" cap="none">
                <a:latin typeface="NVIDIA Sans Medium"/>
                <a:ea typeface="NVIDIA Sans Medium"/>
                <a:cs typeface="NVIDIA Sans Medium"/>
                <a:sym typeface="NVIDIA Sans Medium"/>
              </a:defRPr>
            </a:lvl1pPr>
            <a:lvl2pPr lvl="1" rtl="0" algn="ctr">
              <a:spcBef>
                <a:spcPts val="0"/>
              </a:spcBef>
              <a:spcAft>
                <a:spcPts val="0"/>
              </a:spcAft>
              <a:buSzPts val="4000"/>
              <a:buFont typeface="NVIDIA Sans Medium"/>
              <a:buNone/>
              <a:defRPr b="0" sz="4000">
                <a:latin typeface="NVIDIA Sans Medium"/>
                <a:ea typeface="NVIDIA Sans Medium"/>
                <a:cs typeface="NVIDIA Sans Medium"/>
                <a:sym typeface="NVIDIA Sans Medium"/>
              </a:defRPr>
            </a:lvl2pPr>
            <a:lvl3pPr lvl="2" rtl="0" algn="ctr">
              <a:spcBef>
                <a:spcPts val="0"/>
              </a:spcBef>
              <a:spcAft>
                <a:spcPts val="0"/>
              </a:spcAft>
              <a:buSzPts val="4000"/>
              <a:buFont typeface="NVIDIA Sans Medium"/>
              <a:buNone/>
              <a:defRPr b="0" sz="4000">
                <a:latin typeface="NVIDIA Sans Medium"/>
                <a:ea typeface="NVIDIA Sans Medium"/>
                <a:cs typeface="NVIDIA Sans Medium"/>
                <a:sym typeface="NVIDIA Sans Medium"/>
              </a:defRPr>
            </a:lvl3pPr>
            <a:lvl4pPr lvl="3" rtl="0" algn="ctr">
              <a:spcBef>
                <a:spcPts val="0"/>
              </a:spcBef>
              <a:spcAft>
                <a:spcPts val="0"/>
              </a:spcAft>
              <a:buSzPts val="4000"/>
              <a:buFont typeface="NVIDIA Sans Medium"/>
              <a:buNone/>
              <a:defRPr b="0" sz="4000">
                <a:latin typeface="NVIDIA Sans Medium"/>
                <a:ea typeface="NVIDIA Sans Medium"/>
                <a:cs typeface="NVIDIA Sans Medium"/>
                <a:sym typeface="NVIDIA Sans Medium"/>
              </a:defRPr>
            </a:lvl4pPr>
            <a:lvl5pPr lvl="4" rtl="0" algn="ctr">
              <a:spcBef>
                <a:spcPts val="0"/>
              </a:spcBef>
              <a:spcAft>
                <a:spcPts val="0"/>
              </a:spcAft>
              <a:buSzPts val="4000"/>
              <a:buFont typeface="NVIDIA Sans Medium"/>
              <a:buNone/>
              <a:defRPr b="0" sz="4000">
                <a:latin typeface="NVIDIA Sans Medium"/>
                <a:ea typeface="NVIDIA Sans Medium"/>
                <a:cs typeface="NVIDIA Sans Medium"/>
                <a:sym typeface="NVIDIA Sans Medium"/>
              </a:defRPr>
            </a:lvl5pPr>
            <a:lvl6pPr lvl="5" rtl="0" algn="ctr">
              <a:spcBef>
                <a:spcPts val="0"/>
              </a:spcBef>
              <a:spcAft>
                <a:spcPts val="0"/>
              </a:spcAft>
              <a:buSzPts val="4000"/>
              <a:buFont typeface="NVIDIA Sans Medium"/>
              <a:buNone/>
              <a:defRPr b="0" sz="4000">
                <a:latin typeface="NVIDIA Sans Medium"/>
                <a:ea typeface="NVIDIA Sans Medium"/>
                <a:cs typeface="NVIDIA Sans Medium"/>
                <a:sym typeface="NVIDIA Sans Medium"/>
              </a:defRPr>
            </a:lvl6pPr>
            <a:lvl7pPr lvl="6" rtl="0" algn="ctr">
              <a:spcBef>
                <a:spcPts val="0"/>
              </a:spcBef>
              <a:spcAft>
                <a:spcPts val="0"/>
              </a:spcAft>
              <a:buSzPts val="4000"/>
              <a:buFont typeface="NVIDIA Sans Medium"/>
              <a:buNone/>
              <a:defRPr b="0" sz="4000">
                <a:latin typeface="NVIDIA Sans Medium"/>
                <a:ea typeface="NVIDIA Sans Medium"/>
                <a:cs typeface="NVIDIA Sans Medium"/>
                <a:sym typeface="NVIDIA Sans Medium"/>
              </a:defRPr>
            </a:lvl7pPr>
            <a:lvl8pPr lvl="7" rtl="0" algn="ctr">
              <a:spcBef>
                <a:spcPts val="0"/>
              </a:spcBef>
              <a:spcAft>
                <a:spcPts val="0"/>
              </a:spcAft>
              <a:buSzPts val="4000"/>
              <a:buFont typeface="NVIDIA Sans Medium"/>
              <a:buNone/>
              <a:defRPr b="0" sz="4000">
                <a:latin typeface="NVIDIA Sans Medium"/>
                <a:ea typeface="NVIDIA Sans Medium"/>
                <a:cs typeface="NVIDIA Sans Medium"/>
                <a:sym typeface="NVIDIA Sans Medium"/>
              </a:defRPr>
            </a:lvl8pPr>
            <a:lvl9pPr lvl="8" rtl="0" algn="ctr">
              <a:spcBef>
                <a:spcPts val="0"/>
              </a:spcBef>
              <a:spcAft>
                <a:spcPts val="0"/>
              </a:spcAft>
              <a:buSzPts val="4000"/>
              <a:buFont typeface="NVIDIA Sans Medium"/>
              <a:buNone/>
              <a:defRPr b="0" sz="4000">
                <a:latin typeface="NVIDIA Sans Medium"/>
                <a:ea typeface="NVIDIA Sans Medium"/>
                <a:cs typeface="NVIDIA Sans Medium"/>
                <a:sym typeface="NVIDIA Sans Medium"/>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up Image Layout with Bullets">
  <p:cSld name="2-up Image Layout with Bullets">
    <p:spTree>
      <p:nvGrpSpPr>
        <p:cNvPr id="118" name="Shape 118"/>
        <p:cNvGrpSpPr/>
        <p:nvPr/>
      </p:nvGrpSpPr>
      <p:grpSpPr>
        <a:xfrm>
          <a:off x="0" y="0"/>
          <a:ext cx="0" cy="0"/>
          <a:chOff x="0" y="0"/>
          <a:chExt cx="0" cy="0"/>
        </a:xfrm>
      </p:grpSpPr>
      <p:sp>
        <p:nvSpPr>
          <p:cNvPr id="119" name="Google Shape;119;p18"/>
          <p:cNvSpPr txBox="1"/>
          <p:nvPr>
            <p:ph type="title"/>
          </p:nvPr>
        </p:nvSpPr>
        <p:spPr>
          <a:xfrm>
            <a:off x="2514600" y="0"/>
            <a:ext cx="31546800" cy="2514601"/>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lt1"/>
              </a:buClr>
              <a:buSzPts val="7200"/>
              <a:buNone/>
              <a:defRPr sz="7200" cap="none"/>
            </a:lvl1pPr>
            <a:lvl2pPr lvl="1">
              <a:spcBef>
                <a:spcPts val="0"/>
              </a:spcBef>
              <a:spcAft>
                <a:spcPts val="0"/>
              </a:spcAft>
              <a:buSzPts val="7200"/>
              <a:buNone/>
              <a:defRPr/>
            </a:lvl2pPr>
            <a:lvl3pPr lvl="2">
              <a:spcBef>
                <a:spcPts val="0"/>
              </a:spcBef>
              <a:spcAft>
                <a:spcPts val="0"/>
              </a:spcAft>
              <a:buSzPts val="7200"/>
              <a:buNone/>
              <a:defRPr/>
            </a:lvl3pPr>
            <a:lvl4pPr lvl="3">
              <a:spcBef>
                <a:spcPts val="0"/>
              </a:spcBef>
              <a:spcAft>
                <a:spcPts val="0"/>
              </a:spcAft>
              <a:buSzPts val="7200"/>
              <a:buNone/>
              <a:defRPr/>
            </a:lvl4pPr>
            <a:lvl5pPr lvl="4">
              <a:spcBef>
                <a:spcPts val="0"/>
              </a:spcBef>
              <a:spcAft>
                <a:spcPts val="0"/>
              </a:spcAft>
              <a:buSzPts val="7200"/>
              <a:buNone/>
              <a:defRPr/>
            </a:lvl5pPr>
            <a:lvl6pPr lvl="5">
              <a:spcBef>
                <a:spcPts val="0"/>
              </a:spcBef>
              <a:spcAft>
                <a:spcPts val="0"/>
              </a:spcAft>
              <a:buSzPts val="7200"/>
              <a:buNone/>
              <a:defRPr/>
            </a:lvl6pPr>
            <a:lvl7pPr lvl="6">
              <a:spcBef>
                <a:spcPts val="0"/>
              </a:spcBef>
              <a:spcAft>
                <a:spcPts val="0"/>
              </a:spcAft>
              <a:buSzPts val="7200"/>
              <a:buNone/>
              <a:defRPr/>
            </a:lvl7pPr>
            <a:lvl8pPr lvl="7">
              <a:spcBef>
                <a:spcPts val="0"/>
              </a:spcBef>
              <a:spcAft>
                <a:spcPts val="0"/>
              </a:spcAft>
              <a:buSzPts val="7200"/>
              <a:buNone/>
              <a:defRPr/>
            </a:lvl8pPr>
            <a:lvl9pPr lvl="8">
              <a:spcBef>
                <a:spcPts val="0"/>
              </a:spcBef>
              <a:spcAft>
                <a:spcPts val="0"/>
              </a:spcAft>
              <a:buSzPts val="7200"/>
              <a:buNone/>
              <a:defRPr/>
            </a:lvl9pPr>
          </a:lstStyle>
          <a:p/>
        </p:txBody>
      </p:sp>
      <p:sp>
        <p:nvSpPr>
          <p:cNvPr id="120" name="Google Shape;120;p18"/>
          <p:cNvSpPr/>
          <p:nvPr>
            <p:ph idx="2" type="pic"/>
          </p:nvPr>
        </p:nvSpPr>
        <p:spPr>
          <a:xfrm>
            <a:off x="1637604" y="4849813"/>
            <a:ext cx="8832300" cy="12019800"/>
          </a:xfrm>
          <a:prstGeom prst="rect">
            <a:avLst/>
          </a:prstGeom>
          <a:solidFill>
            <a:srgbClr val="151617">
              <a:alpha val="60784"/>
            </a:srgbClr>
          </a:solidFill>
          <a:ln cap="flat" cmpd="sng" w="9525">
            <a:solidFill>
              <a:schemeClr val="accent5"/>
            </a:solidFill>
            <a:prstDash val="solid"/>
            <a:round/>
            <a:headEnd len="sm" w="sm" type="none"/>
            <a:tailEnd len="sm" w="sm" type="none"/>
          </a:ln>
        </p:spPr>
      </p:sp>
      <p:sp>
        <p:nvSpPr>
          <p:cNvPr id="121" name="Google Shape;121;p18"/>
          <p:cNvSpPr txBox="1"/>
          <p:nvPr>
            <p:ph idx="1" type="body"/>
          </p:nvPr>
        </p:nvSpPr>
        <p:spPr>
          <a:xfrm>
            <a:off x="11058350" y="6919968"/>
            <a:ext cx="6924849" cy="7879524"/>
          </a:xfrm>
          <a:prstGeom prst="rect">
            <a:avLst/>
          </a:prstGeom>
          <a:noFill/>
          <a:ln>
            <a:noFill/>
          </a:ln>
        </p:spPr>
        <p:txBody>
          <a:bodyPr anchorCtr="0" anchor="ctr" bIns="45700" lIns="91425" spcFirstLastPara="1" rIns="91425" wrap="square" tIns="45700">
            <a:noAutofit/>
          </a:bodyPr>
          <a:lstStyle>
            <a:lvl1pPr indent="-508000" lvl="0" marL="457200" marR="0" rtl="0" algn="l">
              <a:lnSpc>
                <a:spcPct val="90000"/>
              </a:lnSpc>
              <a:spcBef>
                <a:spcPts val="3000"/>
              </a:spcBef>
              <a:spcAft>
                <a:spcPts val="0"/>
              </a:spcAft>
              <a:buClr>
                <a:schemeClr val="dk2"/>
              </a:buClr>
              <a:buSzPts val="4400"/>
              <a:buFont typeface="NVIDIA Sans"/>
              <a:buChar char="•"/>
              <a:defRPr i="0" sz="4400" u="none" cap="none" strike="noStrike">
                <a:solidFill>
                  <a:schemeClr val="lt1"/>
                </a:solidFill>
                <a:latin typeface="NVIDIA Sans"/>
                <a:ea typeface="NVIDIA Sans"/>
                <a:cs typeface="NVIDIA Sans"/>
                <a:sym typeface="NVIDIA Sans"/>
              </a:defRPr>
            </a:lvl1pPr>
            <a:lvl2pPr indent="-482600" lvl="1" marL="914400" marR="0" rtl="0" algn="l">
              <a:lnSpc>
                <a:spcPct val="90000"/>
              </a:lnSpc>
              <a:spcBef>
                <a:spcPts val="1500"/>
              </a:spcBef>
              <a:spcAft>
                <a:spcPts val="0"/>
              </a:spcAft>
              <a:buClr>
                <a:schemeClr val="dk2"/>
              </a:buClr>
              <a:buSzPts val="4000"/>
              <a:buFont typeface="NVIDIA Sans"/>
              <a:buChar char="•"/>
              <a:defRPr i="0" sz="4000" u="none" cap="none" strike="noStrike">
                <a:solidFill>
                  <a:schemeClr val="lt1"/>
                </a:solidFill>
                <a:latin typeface="NVIDIA Sans"/>
                <a:ea typeface="NVIDIA Sans"/>
                <a:cs typeface="NVIDIA Sans"/>
                <a:sym typeface="NVIDIA Sans"/>
              </a:defRPr>
            </a:lvl2pPr>
            <a:lvl3pPr indent="-457200" lvl="2" marL="1371600" marR="0" rtl="0" algn="l">
              <a:lnSpc>
                <a:spcPct val="90000"/>
              </a:lnSpc>
              <a:spcBef>
                <a:spcPts val="1500"/>
              </a:spcBef>
              <a:spcAft>
                <a:spcPts val="0"/>
              </a:spcAft>
              <a:buClr>
                <a:schemeClr val="dk2"/>
              </a:buClr>
              <a:buSzPts val="3600"/>
              <a:buFont typeface="NVIDIA Sans"/>
              <a:buChar char="•"/>
              <a:defRPr i="0" sz="3600" u="none" cap="none" strike="noStrike">
                <a:solidFill>
                  <a:schemeClr val="lt1"/>
                </a:solidFill>
                <a:latin typeface="NVIDIA Sans"/>
                <a:ea typeface="NVIDIA Sans"/>
                <a:cs typeface="NVIDIA Sans"/>
                <a:sym typeface="NVIDIA Sans"/>
              </a:defRPr>
            </a:lvl3pPr>
            <a:lvl4pPr indent="-431800" lvl="3" marL="1828800" marR="0" rtl="0" algn="l">
              <a:lnSpc>
                <a:spcPct val="90000"/>
              </a:lnSpc>
              <a:spcBef>
                <a:spcPts val="1500"/>
              </a:spcBef>
              <a:spcAft>
                <a:spcPts val="0"/>
              </a:spcAft>
              <a:buClr>
                <a:schemeClr val="dk2"/>
              </a:buClr>
              <a:buSzPts val="3200"/>
              <a:buFont typeface="NVIDIA Sans"/>
              <a:buChar char="•"/>
              <a:defRPr i="0" sz="3200" u="none" cap="none" strike="noStrike">
                <a:solidFill>
                  <a:schemeClr val="lt1"/>
                </a:solidFill>
                <a:latin typeface="NVIDIA Sans"/>
                <a:ea typeface="NVIDIA Sans"/>
                <a:cs typeface="NVIDIA Sans"/>
                <a:sym typeface="NVIDIA Sans"/>
              </a:defRPr>
            </a:lvl4pPr>
            <a:lvl5pPr indent="-406400" lvl="4" marL="2286000" marR="0" rtl="0" algn="l">
              <a:lnSpc>
                <a:spcPct val="90000"/>
              </a:lnSpc>
              <a:spcBef>
                <a:spcPts val="1500"/>
              </a:spcBef>
              <a:spcAft>
                <a:spcPts val="0"/>
              </a:spcAft>
              <a:buClr>
                <a:schemeClr val="dk2"/>
              </a:buClr>
              <a:buSzPts val="2800"/>
              <a:buFont typeface="NVIDIA Sans"/>
              <a:buChar char="•"/>
              <a:defRPr i="0" sz="2800" u="none" cap="none" strike="noStrike">
                <a:solidFill>
                  <a:schemeClr val="lt1"/>
                </a:solidFill>
                <a:latin typeface="NVIDIA Sans"/>
                <a:ea typeface="NVIDIA Sans"/>
                <a:cs typeface="NVIDIA Sans"/>
                <a:sym typeface="NVIDIA Sans"/>
              </a:defRPr>
            </a:lvl5pPr>
            <a:lvl6pPr indent="-571500" lvl="5" marL="2743200" marR="0" rtl="0" algn="l">
              <a:lnSpc>
                <a:spcPct val="90000"/>
              </a:lnSpc>
              <a:spcBef>
                <a:spcPts val="1500"/>
              </a:spcBef>
              <a:spcAft>
                <a:spcPts val="0"/>
              </a:spcAft>
              <a:buClr>
                <a:schemeClr val="dk1"/>
              </a:buClr>
              <a:buSzPts val="5400"/>
              <a:buFont typeface="NVIDIA Sans"/>
              <a:buChar char="•"/>
              <a:defRPr i="0" sz="5400" u="none" cap="none" strike="noStrike">
                <a:solidFill>
                  <a:schemeClr val="dk1"/>
                </a:solidFill>
                <a:latin typeface="NVIDIA Sans"/>
                <a:ea typeface="NVIDIA Sans"/>
                <a:cs typeface="NVIDIA Sans"/>
                <a:sym typeface="NVIDIA Sans"/>
              </a:defRPr>
            </a:lvl6pPr>
            <a:lvl7pPr indent="-571500" lvl="6" marL="3200400" marR="0" rtl="0" algn="l">
              <a:lnSpc>
                <a:spcPct val="90000"/>
              </a:lnSpc>
              <a:spcBef>
                <a:spcPts val="1500"/>
              </a:spcBef>
              <a:spcAft>
                <a:spcPts val="0"/>
              </a:spcAft>
              <a:buClr>
                <a:schemeClr val="dk1"/>
              </a:buClr>
              <a:buSzPts val="5400"/>
              <a:buFont typeface="NVIDIA Sans"/>
              <a:buChar char="•"/>
              <a:defRPr i="0" sz="5400" u="none" cap="none" strike="noStrike">
                <a:solidFill>
                  <a:schemeClr val="dk1"/>
                </a:solidFill>
                <a:latin typeface="NVIDIA Sans"/>
                <a:ea typeface="NVIDIA Sans"/>
                <a:cs typeface="NVIDIA Sans"/>
                <a:sym typeface="NVIDIA Sans"/>
              </a:defRPr>
            </a:lvl7pPr>
            <a:lvl8pPr indent="-571500" lvl="7" marL="3657600" marR="0" rtl="0" algn="l">
              <a:lnSpc>
                <a:spcPct val="90000"/>
              </a:lnSpc>
              <a:spcBef>
                <a:spcPts val="1500"/>
              </a:spcBef>
              <a:spcAft>
                <a:spcPts val="0"/>
              </a:spcAft>
              <a:buClr>
                <a:schemeClr val="dk1"/>
              </a:buClr>
              <a:buSzPts val="5400"/>
              <a:buFont typeface="NVIDIA Sans"/>
              <a:buChar char="•"/>
              <a:defRPr i="0" sz="5400" u="none" cap="none" strike="noStrike">
                <a:solidFill>
                  <a:schemeClr val="dk1"/>
                </a:solidFill>
                <a:latin typeface="NVIDIA Sans"/>
                <a:ea typeface="NVIDIA Sans"/>
                <a:cs typeface="NVIDIA Sans"/>
                <a:sym typeface="NVIDIA Sans"/>
              </a:defRPr>
            </a:lvl8pPr>
            <a:lvl9pPr indent="-571500" lvl="8" marL="4114800" marR="0" rtl="0" algn="l">
              <a:lnSpc>
                <a:spcPct val="90000"/>
              </a:lnSpc>
              <a:spcBef>
                <a:spcPts val="1500"/>
              </a:spcBef>
              <a:spcAft>
                <a:spcPts val="0"/>
              </a:spcAft>
              <a:buClr>
                <a:schemeClr val="dk1"/>
              </a:buClr>
              <a:buSzPts val="5400"/>
              <a:buFont typeface="NVIDIA Sans"/>
              <a:buChar char="•"/>
              <a:defRPr i="0" sz="5400" u="none" cap="none" strike="noStrike">
                <a:solidFill>
                  <a:schemeClr val="dk1"/>
                </a:solidFill>
                <a:latin typeface="NVIDIA Sans"/>
                <a:ea typeface="NVIDIA Sans"/>
                <a:cs typeface="NVIDIA Sans"/>
                <a:sym typeface="NVIDIA Sans"/>
              </a:defRPr>
            </a:lvl9pPr>
          </a:lstStyle>
          <a:p/>
        </p:txBody>
      </p:sp>
      <p:sp>
        <p:nvSpPr>
          <p:cNvPr id="122" name="Google Shape;122;p18"/>
          <p:cNvSpPr/>
          <p:nvPr>
            <p:ph idx="3" type="pic"/>
          </p:nvPr>
        </p:nvSpPr>
        <p:spPr>
          <a:xfrm>
            <a:off x="18592805" y="4849813"/>
            <a:ext cx="8832277" cy="12019835"/>
          </a:xfrm>
          <a:prstGeom prst="rect">
            <a:avLst/>
          </a:prstGeom>
          <a:solidFill>
            <a:srgbClr val="151617">
              <a:alpha val="60784"/>
            </a:srgbClr>
          </a:solidFill>
          <a:ln cap="flat" cmpd="sng" w="9525">
            <a:solidFill>
              <a:schemeClr val="accent5"/>
            </a:solidFill>
            <a:prstDash val="solid"/>
            <a:round/>
            <a:headEnd len="sm" w="sm" type="none"/>
            <a:tailEnd len="sm" w="sm" type="none"/>
          </a:ln>
        </p:spPr>
      </p:sp>
      <p:sp>
        <p:nvSpPr>
          <p:cNvPr id="123" name="Google Shape;123;p18"/>
          <p:cNvSpPr txBox="1"/>
          <p:nvPr>
            <p:ph idx="4" type="body"/>
          </p:nvPr>
        </p:nvSpPr>
        <p:spPr>
          <a:xfrm>
            <a:off x="28013551" y="6919968"/>
            <a:ext cx="6924849" cy="7879524"/>
          </a:xfrm>
          <a:prstGeom prst="rect">
            <a:avLst/>
          </a:prstGeom>
          <a:noFill/>
          <a:ln>
            <a:noFill/>
          </a:ln>
        </p:spPr>
        <p:txBody>
          <a:bodyPr anchorCtr="0" anchor="ctr" bIns="45700" lIns="91425" spcFirstLastPara="1" rIns="91425" wrap="square" tIns="45700">
            <a:noAutofit/>
          </a:bodyPr>
          <a:lstStyle>
            <a:lvl1pPr indent="-508000" lvl="0" marL="457200" marR="0" rtl="0" algn="l">
              <a:lnSpc>
                <a:spcPct val="90000"/>
              </a:lnSpc>
              <a:spcBef>
                <a:spcPts val="3000"/>
              </a:spcBef>
              <a:spcAft>
                <a:spcPts val="0"/>
              </a:spcAft>
              <a:buClr>
                <a:schemeClr val="dk2"/>
              </a:buClr>
              <a:buSzPts val="4400"/>
              <a:buFont typeface="NVIDIA Sans"/>
              <a:buChar char="•"/>
              <a:defRPr i="0" sz="4400" u="none" cap="none" strike="noStrike">
                <a:solidFill>
                  <a:schemeClr val="lt1"/>
                </a:solidFill>
                <a:latin typeface="NVIDIA Sans"/>
                <a:ea typeface="NVIDIA Sans"/>
                <a:cs typeface="NVIDIA Sans"/>
                <a:sym typeface="NVIDIA Sans"/>
              </a:defRPr>
            </a:lvl1pPr>
            <a:lvl2pPr indent="-482600" lvl="1" marL="914400" marR="0" rtl="0" algn="l">
              <a:lnSpc>
                <a:spcPct val="90000"/>
              </a:lnSpc>
              <a:spcBef>
                <a:spcPts val="1500"/>
              </a:spcBef>
              <a:spcAft>
                <a:spcPts val="0"/>
              </a:spcAft>
              <a:buClr>
                <a:schemeClr val="dk2"/>
              </a:buClr>
              <a:buSzPts val="4000"/>
              <a:buFont typeface="NVIDIA Sans"/>
              <a:buChar char="•"/>
              <a:defRPr i="0" sz="4000" u="none" cap="none" strike="noStrike">
                <a:solidFill>
                  <a:schemeClr val="lt1"/>
                </a:solidFill>
                <a:latin typeface="NVIDIA Sans"/>
                <a:ea typeface="NVIDIA Sans"/>
                <a:cs typeface="NVIDIA Sans"/>
                <a:sym typeface="NVIDIA Sans"/>
              </a:defRPr>
            </a:lvl2pPr>
            <a:lvl3pPr indent="-457200" lvl="2" marL="1371600" marR="0" rtl="0" algn="l">
              <a:lnSpc>
                <a:spcPct val="90000"/>
              </a:lnSpc>
              <a:spcBef>
                <a:spcPts val="1500"/>
              </a:spcBef>
              <a:spcAft>
                <a:spcPts val="0"/>
              </a:spcAft>
              <a:buClr>
                <a:schemeClr val="dk2"/>
              </a:buClr>
              <a:buSzPts val="3600"/>
              <a:buFont typeface="NVIDIA Sans"/>
              <a:buChar char="•"/>
              <a:defRPr i="0" sz="3600" u="none" cap="none" strike="noStrike">
                <a:solidFill>
                  <a:schemeClr val="lt1"/>
                </a:solidFill>
                <a:latin typeface="NVIDIA Sans"/>
                <a:ea typeface="NVIDIA Sans"/>
                <a:cs typeface="NVIDIA Sans"/>
                <a:sym typeface="NVIDIA Sans"/>
              </a:defRPr>
            </a:lvl3pPr>
            <a:lvl4pPr indent="-431800" lvl="3" marL="1828800" marR="0" rtl="0" algn="l">
              <a:lnSpc>
                <a:spcPct val="90000"/>
              </a:lnSpc>
              <a:spcBef>
                <a:spcPts val="1500"/>
              </a:spcBef>
              <a:spcAft>
                <a:spcPts val="0"/>
              </a:spcAft>
              <a:buClr>
                <a:schemeClr val="dk2"/>
              </a:buClr>
              <a:buSzPts val="3200"/>
              <a:buFont typeface="NVIDIA Sans"/>
              <a:buChar char="•"/>
              <a:defRPr i="0" sz="3200" u="none" cap="none" strike="noStrike">
                <a:solidFill>
                  <a:schemeClr val="lt1"/>
                </a:solidFill>
                <a:latin typeface="NVIDIA Sans"/>
                <a:ea typeface="NVIDIA Sans"/>
                <a:cs typeface="NVIDIA Sans"/>
                <a:sym typeface="NVIDIA Sans"/>
              </a:defRPr>
            </a:lvl4pPr>
            <a:lvl5pPr indent="-406400" lvl="4" marL="2286000" marR="0" rtl="0" algn="l">
              <a:lnSpc>
                <a:spcPct val="90000"/>
              </a:lnSpc>
              <a:spcBef>
                <a:spcPts val="1500"/>
              </a:spcBef>
              <a:spcAft>
                <a:spcPts val="0"/>
              </a:spcAft>
              <a:buClr>
                <a:schemeClr val="dk2"/>
              </a:buClr>
              <a:buSzPts val="2800"/>
              <a:buFont typeface="NVIDIA Sans"/>
              <a:buChar char="•"/>
              <a:defRPr i="0" sz="2800" u="none" cap="none" strike="noStrike">
                <a:solidFill>
                  <a:schemeClr val="lt1"/>
                </a:solidFill>
                <a:latin typeface="NVIDIA Sans"/>
                <a:ea typeface="NVIDIA Sans"/>
                <a:cs typeface="NVIDIA Sans"/>
                <a:sym typeface="NVIDIA Sans"/>
              </a:defRPr>
            </a:lvl5pPr>
            <a:lvl6pPr indent="-571500" lvl="5" marL="2743200" marR="0" rtl="0" algn="l">
              <a:lnSpc>
                <a:spcPct val="90000"/>
              </a:lnSpc>
              <a:spcBef>
                <a:spcPts val="1500"/>
              </a:spcBef>
              <a:spcAft>
                <a:spcPts val="0"/>
              </a:spcAft>
              <a:buClr>
                <a:schemeClr val="dk1"/>
              </a:buClr>
              <a:buSzPts val="5400"/>
              <a:buFont typeface="NVIDIA Sans"/>
              <a:buChar char="•"/>
              <a:defRPr i="0" sz="5400" u="none" cap="none" strike="noStrike">
                <a:solidFill>
                  <a:schemeClr val="dk1"/>
                </a:solidFill>
                <a:latin typeface="NVIDIA Sans"/>
                <a:ea typeface="NVIDIA Sans"/>
                <a:cs typeface="NVIDIA Sans"/>
                <a:sym typeface="NVIDIA Sans"/>
              </a:defRPr>
            </a:lvl6pPr>
            <a:lvl7pPr indent="-571500" lvl="6" marL="3200400" marR="0" rtl="0" algn="l">
              <a:lnSpc>
                <a:spcPct val="90000"/>
              </a:lnSpc>
              <a:spcBef>
                <a:spcPts val="1500"/>
              </a:spcBef>
              <a:spcAft>
                <a:spcPts val="0"/>
              </a:spcAft>
              <a:buClr>
                <a:schemeClr val="dk1"/>
              </a:buClr>
              <a:buSzPts val="5400"/>
              <a:buFont typeface="NVIDIA Sans"/>
              <a:buChar char="•"/>
              <a:defRPr i="0" sz="5400" u="none" cap="none" strike="noStrike">
                <a:solidFill>
                  <a:schemeClr val="dk1"/>
                </a:solidFill>
                <a:latin typeface="NVIDIA Sans"/>
                <a:ea typeface="NVIDIA Sans"/>
                <a:cs typeface="NVIDIA Sans"/>
                <a:sym typeface="NVIDIA Sans"/>
              </a:defRPr>
            </a:lvl7pPr>
            <a:lvl8pPr indent="-571500" lvl="7" marL="3657600" marR="0" rtl="0" algn="l">
              <a:lnSpc>
                <a:spcPct val="90000"/>
              </a:lnSpc>
              <a:spcBef>
                <a:spcPts val="1500"/>
              </a:spcBef>
              <a:spcAft>
                <a:spcPts val="0"/>
              </a:spcAft>
              <a:buClr>
                <a:schemeClr val="dk1"/>
              </a:buClr>
              <a:buSzPts val="5400"/>
              <a:buFont typeface="NVIDIA Sans"/>
              <a:buChar char="•"/>
              <a:defRPr i="0" sz="5400" u="none" cap="none" strike="noStrike">
                <a:solidFill>
                  <a:schemeClr val="dk1"/>
                </a:solidFill>
                <a:latin typeface="NVIDIA Sans"/>
                <a:ea typeface="NVIDIA Sans"/>
                <a:cs typeface="NVIDIA Sans"/>
                <a:sym typeface="NVIDIA Sans"/>
              </a:defRPr>
            </a:lvl8pPr>
            <a:lvl9pPr indent="-571500" lvl="8" marL="4114800" marR="0" rtl="0" algn="l">
              <a:lnSpc>
                <a:spcPct val="90000"/>
              </a:lnSpc>
              <a:spcBef>
                <a:spcPts val="1500"/>
              </a:spcBef>
              <a:spcAft>
                <a:spcPts val="0"/>
              </a:spcAft>
              <a:buClr>
                <a:schemeClr val="dk1"/>
              </a:buClr>
              <a:buSzPts val="5400"/>
              <a:buFont typeface="NVIDIA Sans"/>
              <a:buChar char="•"/>
              <a:defRPr i="0" sz="5400" u="none" cap="none" strike="noStrike">
                <a:solidFill>
                  <a:schemeClr val="dk1"/>
                </a:solidFill>
                <a:latin typeface="NVIDIA Sans"/>
                <a:ea typeface="NVIDIA Sans"/>
                <a:cs typeface="NVIDIA Sans"/>
                <a:sym typeface="NVIDIA Sans"/>
              </a:defRPr>
            </a:lvl9pPr>
          </a:lstStyle>
          <a:p/>
        </p:txBody>
      </p:sp>
      <p:sp>
        <p:nvSpPr>
          <p:cNvPr id="124" name="Google Shape;124;p18"/>
          <p:cNvSpPr txBox="1"/>
          <p:nvPr>
            <p:ph idx="5" type="subTitle"/>
          </p:nvPr>
        </p:nvSpPr>
        <p:spPr>
          <a:xfrm>
            <a:off x="2514600" y="2487168"/>
            <a:ext cx="31546800" cy="1408200"/>
          </a:xfrm>
          <a:prstGeom prst="rect">
            <a:avLst/>
          </a:prstGeom>
          <a:noFill/>
          <a:ln>
            <a:noFill/>
          </a:ln>
        </p:spPr>
        <p:txBody>
          <a:bodyPr anchorCtr="0" anchor="t" bIns="45700" lIns="91425" spcFirstLastPara="1" rIns="91425" wrap="square" tIns="45700">
            <a:noAutofit/>
          </a:bodyPr>
          <a:lstStyle>
            <a:lvl1pPr lvl="0" rtl="0" algn="ctr">
              <a:spcBef>
                <a:spcPts val="0"/>
              </a:spcBef>
              <a:spcAft>
                <a:spcPts val="0"/>
              </a:spcAft>
              <a:buClr>
                <a:schemeClr val="dk2"/>
              </a:buClr>
              <a:buSzPts val="4800"/>
              <a:buFont typeface="NVIDIA Sans"/>
              <a:buNone/>
              <a:defRPr sz="4800">
                <a:solidFill>
                  <a:schemeClr val="dk2"/>
                </a:solidFill>
                <a:latin typeface="NVIDIA Sans"/>
                <a:ea typeface="NVIDIA Sans"/>
                <a:cs typeface="NVIDIA Sans"/>
                <a:sym typeface="NVIDIA Sans"/>
              </a:defRPr>
            </a:lvl1pPr>
            <a:lvl2pPr lvl="1" rtl="0">
              <a:spcBef>
                <a:spcPts val="0"/>
              </a:spcBef>
              <a:spcAft>
                <a:spcPts val="0"/>
              </a:spcAft>
              <a:buSzPts val="4800"/>
              <a:buFont typeface="NVIDIA Sans"/>
              <a:buNone/>
              <a:defRPr sz="4800">
                <a:latin typeface="NVIDIA Sans"/>
                <a:ea typeface="NVIDIA Sans"/>
                <a:cs typeface="NVIDIA Sans"/>
                <a:sym typeface="NVIDIA Sans"/>
              </a:defRPr>
            </a:lvl2pPr>
            <a:lvl3pPr lvl="2" rtl="0">
              <a:spcBef>
                <a:spcPts val="0"/>
              </a:spcBef>
              <a:spcAft>
                <a:spcPts val="0"/>
              </a:spcAft>
              <a:buSzPts val="4800"/>
              <a:buFont typeface="NVIDIA Sans"/>
              <a:buNone/>
              <a:defRPr sz="4800">
                <a:latin typeface="NVIDIA Sans"/>
                <a:ea typeface="NVIDIA Sans"/>
                <a:cs typeface="NVIDIA Sans"/>
                <a:sym typeface="NVIDIA Sans"/>
              </a:defRPr>
            </a:lvl3pPr>
            <a:lvl4pPr lvl="3" rtl="0">
              <a:spcBef>
                <a:spcPts val="0"/>
              </a:spcBef>
              <a:spcAft>
                <a:spcPts val="0"/>
              </a:spcAft>
              <a:buSzPts val="4800"/>
              <a:buFont typeface="NVIDIA Sans"/>
              <a:buNone/>
              <a:defRPr sz="4800">
                <a:latin typeface="NVIDIA Sans"/>
                <a:ea typeface="NVIDIA Sans"/>
                <a:cs typeface="NVIDIA Sans"/>
                <a:sym typeface="NVIDIA Sans"/>
              </a:defRPr>
            </a:lvl4pPr>
            <a:lvl5pPr lvl="4" rtl="0">
              <a:spcBef>
                <a:spcPts val="0"/>
              </a:spcBef>
              <a:spcAft>
                <a:spcPts val="0"/>
              </a:spcAft>
              <a:buSzPts val="4800"/>
              <a:buFont typeface="NVIDIA Sans"/>
              <a:buNone/>
              <a:defRPr sz="4800">
                <a:latin typeface="NVIDIA Sans"/>
                <a:ea typeface="NVIDIA Sans"/>
                <a:cs typeface="NVIDIA Sans"/>
                <a:sym typeface="NVIDIA Sans"/>
              </a:defRPr>
            </a:lvl5pPr>
            <a:lvl6pPr lvl="5" rtl="0">
              <a:spcBef>
                <a:spcPts val="0"/>
              </a:spcBef>
              <a:spcAft>
                <a:spcPts val="0"/>
              </a:spcAft>
              <a:buSzPts val="4800"/>
              <a:buFont typeface="NVIDIA Sans"/>
              <a:buNone/>
              <a:defRPr sz="4800">
                <a:latin typeface="NVIDIA Sans"/>
                <a:ea typeface="NVIDIA Sans"/>
                <a:cs typeface="NVIDIA Sans"/>
                <a:sym typeface="NVIDIA Sans"/>
              </a:defRPr>
            </a:lvl6pPr>
            <a:lvl7pPr lvl="6" rtl="0">
              <a:spcBef>
                <a:spcPts val="0"/>
              </a:spcBef>
              <a:spcAft>
                <a:spcPts val="0"/>
              </a:spcAft>
              <a:buSzPts val="4800"/>
              <a:buFont typeface="NVIDIA Sans"/>
              <a:buNone/>
              <a:defRPr sz="4800">
                <a:latin typeface="NVIDIA Sans"/>
                <a:ea typeface="NVIDIA Sans"/>
                <a:cs typeface="NVIDIA Sans"/>
                <a:sym typeface="NVIDIA Sans"/>
              </a:defRPr>
            </a:lvl7pPr>
            <a:lvl8pPr lvl="7" rtl="0">
              <a:spcBef>
                <a:spcPts val="0"/>
              </a:spcBef>
              <a:spcAft>
                <a:spcPts val="0"/>
              </a:spcAft>
              <a:buSzPts val="4800"/>
              <a:buFont typeface="NVIDIA Sans"/>
              <a:buNone/>
              <a:defRPr sz="4800">
                <a:latin typeface="NVIDIA Sans"/>
                <a:ea typeface="NVIDIA Sans"/>
                <a:cs typeface="NVIDIA Sans"/>
                <a:sym typeface="NVIDIA Sans"/>
              </a:defRPr>
            </a:lvl8pPr>
            <a:lvl9pPr lvl="8" rtl="0">
              <a:spcBef>
                <a:spcPts val="0"/>
              </a:spcBef>
              <a:spcAft>
                <a:spcPts val="0"/>
              </a:spcAft>
              <a:buSzPts val="4800"/>
              <a:buFont typeface="NVIDIA Sans"/>
              <a:buNone/>
              <a:defRPr sz="4800">
                <a:latin typeface="NVIDIA Sans"/>
                <a:ea typeface="NVIDIA Sans"/>
                <a:cs typeface="NVIDIA Sans"/>
                <a:sym typeface="NVIDIA Sans"/>
              </a:defRPr>
            </a:lvl9pPr>
          </a:lstStyle>
          <a:p/>
        </p:txBody>
      </p:sp>
      <p:sp>
        <p:nvSpPr>
          <p:cNvPr id="125" name="Google Shape;125;p18"/>
          <p:cNvSpPr txBox="1"/>
          <p:nvPr>
            <p:ph idx="6" type="subTitle"/>
          </p:nvPr>
        </p:nvSpPr>
        <p:spPr>
          <a:xfrm>
            <a:off x="18534610" y="17748504"/>
            <a:ext cx="8833200" cy="749700"/>
          </a:xfrm>
          <a:prstGeom prst="rect">
            <a:avLst/>
          </a:prstGeom>
          <a:noFill/>
          <a:ln>
            <a:noFill/>
          </a:ln>
        </p:spPr>
        <p:txBody>
          <a:bodyPr anchorCtr="0" anchor="t" bIns="45700" lIns="91425" spcFirstLastPara="1" rIns="91425" wrap="square" tIns="45700">
            <a:noAutofit/>
          </a:bodyPr>
          <a:lstStyle>
            <a:lvl1pPr lvl="0" rtl="0" algn="ctr">
              <a:spcBef>
                <a:spcPts val="0"/>
              </a:spcBef>
              <a:spcAft>
                <a:spcPts val="0"/>
              </a:spcAft>
              <a:buClr>
                <a:schemeClr val="lt1"/>
              </a:buClr>
              <a:buSzPts val="2800"/>
              <a:buFont typeface="NVIDIA Sans"/>
              <a:buNone/>
              <a:defRPr sz="2800">
                <a:solidFill>
                  <a:schemeClr val="lt1"/>
                </a:solidFill>
                <a:latin typeface="NVIDIA Sans"/>
                <a:ea typeface="NVIDIA Sans"/>
                <a:cs typeface="NVIDIA Sans"/>
                <a:sym typeface="NVIDIA Sans"/>
              </a:defRPr>
            </a:lvl1pPr>
            <a:lvl2pPr lvl="1" rtl="0" algn="ctr">
              <a:spcBef>
                <a:spcPts val="0"/>
              </a:spcBef>
              <a:spcAft>
                <a:spcPts val="0"/>
              </a:spcAft>
              <a:buClr>
                <a:schemeClr val="lt1"/>
              </a:buClr>
              <a:buSzPts val="2800"/>
              <a:buFont typeface="NVIDIA Sans"/>
              <a:buNone/>
              <a:defRPr sz="2800">
                <a:solidFill>
                  <a:schemeClr val="lt1"/>
                </a:solidFill>
                <a:latin typeface="NVIDIA Sans"/>
                <a:ea typeface="NVIDIA Sans"/>
                <a:cs typeface="NVIDIA Sans"/>
                <a:sym typeface="NVIDIA Sans"/>
              </a:defRPr>
            </a:lvl2pPr>
            <a:lvl3pPr lvl="2" rtl="0" algn="ctr">
              <a:spcBef>
                <a:spcPts val="0"/>
              </a:spcBef>
              <a:spcAft>
                <a:spcPts val="0"/>
              </a:spcAft>
              <a:buClr>
                <a:schemeClr val="lt1"/>
              </a:buClr>
              <a:buSzPts val="2800"/>
              <a:buFont typeface="NVIDIA Sans"/>
              <a:buNone/>
              <a:defRPr sz="2800">
                <a:solidFill>
                  <a:schemeClr val="lt1"/>
                </a:solidFill>
                <a:latin typeface="NVIDIA Sans"/>
                <a:ea typeface="NVIDIA Sans"/>
                <a:cs typeface="NVIDIA Sans"/>
                <a:sym typeface="NVIDIA Sans"/>
              </a:defRPr>
            </a:lvl3pPr>
            <a:lvl4pPr lvl="3" rtl="0" algn="ctr">
              <a:spcBef>
                <a:spcPts val="0"/>
              </a:spcBef>
              <a:spcAft>
                <a:spcPts val="0"/>
              </a:spcAft>
              <a:buClr>
                <a:schemeClr val="lt1"/>
              </a:buClr>
              <a:buSzPts val="2800"/>
              <a:buFont typeface="NVIDIA Sans"/>
              <a:buNone/>
              <a:defRPr sz="2800">
                <a:solidFill>
                  <a:schemeClr val="lt1"/>
                </a:solidFill>
                <a:latin typeface="NVIDIA Sans"/>
                <a:ea typeface="NVIDIA Sans"/>
                <a:cs typeface="NVIDIA Sans"/>
                <a:sym typeface="NVIDIA Sans"/>
              </a:defRPr>
            </a:lvl4pPr>
            <a:lvl5pPr lvl="4" rtl="0" algn="ctr">
              <a:spcBef>
                <a:spcPts val="0"/>
              </a:spcBef>
              <a:spcAft>
                <a:spcPts val="0"/>
              </a:spcAft>
              <a:buClr>
                <a:schemeClr val="lt1"/>
              </a:buClr>
              <a:buSzPts val="2800"/>
              <a:buFont typeface="NVIDIA Sans"/>
              <a:buNone/>
              <a:defRPr sz="2800">
                <a:solidFill>
                  <a:schemeClr val="lt1"/>
                </a:solidFill>
                <a:latin typeface="NVIDIA Sans"/>
                <a:ea typeface="NVIDIA Sans"/>
                <a:cs typeface="NVIDIA Sans"/>
                <a:sym typeface="NVIDIA Sans"/>
              </a:defRPr>
            </a:lvl5pPr>
            <a:lvl6pPr lvl="5" rtl="0" algn="ctr">
              <a:spcBef>
                <a:spcPts val="0"/>
              </a:spcBef>
              <a:spcAft>
                <a:spcPts val="0"/>
              </a:spcAft>
              <a:buClr>
                <a:schemeClr val="lt1"/>
              </a:buClr>
              <a:buSzPts val="2800"/>
              <a:buFont typeface="NVIDIA Sans"/>
              <a:buNone/>
              <a:defRPr sz="2800">
                <a:solidFill>
                  <a:schemeClr val="lt1"/>
                </a:solidFill>
                <a:latin typeface="NVIDIA Sans"/>
                <a:ea typeface="NVIDIA Sans"/>
                <a:cs typeface="NVIDIA Sans"/>
                <a:sym typeface="NVIDIA Sans"/>
              </a:defRPr>
            </a:lvl6pPr>
            <a:lvl7pPr lvl="6" rtl="0" algn="ctr">
              <a:spcBef>
                <a:spcPts val="0"/>
              </a:spcBef>
              <a:spcAft>
                <a:spcPts val="0"/>
              </a:spcAft>
              <a:buClr>
                <a:schemeClr val="lt1"/>
              </a:buClr>
              <a:buSzPts val="2800"/>
              <a:buFont typeface="NVIDIA Sans"/>
              <a:buNone/>
              <a:defRPr sz="2800">
                <a:solidFill>
                  <a:schemeClr val="lt1"/>
                </a:solidFill>
                <a:latin typeface="NVIDIA Sans"/>
                <a:ea typeface="NVIDIA Sans"/>
                <a:cs typeface="NVIDIA Sans"/>
                <a:sym typeface="NVIDIA Sans"/>
              </a:defRPr>
            </a:lvl7pPr>
            <a:lvl8pPr lvl="7" rtl="0" algn="ctr">
              <a:spcBef>
                <a:spcPts val="0"/>
              </a:spcBef>
              <a:spcAft>
                <a:spcPts val="0"/>
              </a:spcAft>
              <a:buClr>
                <a:schemeClr val="lt1"/>
              </a:buClr>
              <a:buSzPts val="2800"/>
              <a:buFont typeface="NVIDIA Sans"/>
              <a:buNone/>
              <a:defRPr sz="2800">
                <a:solidFill>
                  <a:schemeClr val="lt1"/>
                </a:solidFill>
                <a:latin typeface="NVIDIA Sans"/>
                <a:ea typeface="NVIDIA Sans"/>
                <a:cs typeface="NVIDIA Sans"/>
                <a:sym typeface="NVIDIA Sans"/>
              </a:defRPr>
            </a:lvl8pPr>
            <a:lvl9pPr lvl="8" rtl="0" algn="ctr">
              <a:spcBef>
                <a:spcPts val="0"/>
              </a:spcBef>
              <a:spcAft>
                <a:spcPts val="0"/>
              </a:spcAft>
              <a:buClr>
                <a:schemeClr val="lt1"/>
              </a:buClr>
              <a:buSzPts val="2800"/>
              <a:buFont typeface="NVIDIA Sans"/>
              <a:buNone/>
              <a:defRPr sz="2800">
                <a:solidFill>
                  <a:schemeClr val="lt1"/>
                </a:solidFill>
                <a:latin typeface="NVIDIA Sans"/>
                <a:ea typeface="NVIDIA Sans"/>
                <a:cs typeface="NVIDIA Sans"/>
                <a:sym typeface="NVIDIA Sans"/>
              </a:defRPr>
            </a:lvl9pPr>
          </a:lstStyle>
          <a:p/>
        </p:txBody>
      </p:sp>
      <p:sp>
        <p:nvSpPr>
          <p:cNvPr id="126" name="Google Shape;126;p18"/>
          <p:cNvSpPr txBox="1"/>
          <p:nvPr>
            <p:ph idx="7" type="subTitle"/>
          </p:nvPr>
        </p:nvSpPr>
        <p:spPr>
          <a:xfrm>
            <a:off x="1637604" y="17748504"/>
            <a:ext cx="8833200" cy="749700"/>
          </a:xfrm>
          <a:prstGeom prst="rect">
            <a:avLst/>
          </a:prstGeom>
          <a:noFill/>
          <a:ln>
            <a:noFill/>
          </a:ln>
        </p:spPr>
        <p:txBody>
          <a:bodyPr anchorCtr="0" anchor="t" bIns="45700" lIns="91425" spcFirstLastPara="1" rIns="91425" wrap="square" tIns="45700">
            <a:noAutofit/>
          </a:bodyPr>
          <a:lstStyle>
            <a:lvl1pPr lvl="0" rtl="0" algn="ctr">
              <a:spcBef>
                <a:spcPts val="0"/>
              </a:spcBef>
              <a:spcAft>
                <a:spcPts val="0"/>
              </a:spcAft>
              <a:buClr>
                <a:schemeClr val="lt1"/>
              </a:buClr>
              <a:buSzPts val="2800"/>
              <a:buFont typeface="NVIDIA Sans"/>
              <a:buNone/>
              <a:defRPr sz="2800">
                <a:solidFill>
                  <a:schemeClr val="lt1"/>
                </a:solidFill>
                <a:latin typeface="NVIDIA Sans"/>
                <a:ea typeface="NVIDIA Sans"/>
                <a:cs typeface="NVIDIA Sans"/>
                <a:sym typeface="NVIDIA Sans"/>
              </a:defRPr>
            </a:lvl1pPr>
            <a:lvl2pPr lvl="1" rtl="0" algn="ctr">
              <a:spcBef>
                <a:spcPts val="0"/>
              </a:spcBef>
              <a:spcAft>
                <a:spcPts val="0"/>
              </a:spcAft>
              <a:buClr>
                <a:schemeClr val="lt1"/>
              </a:buClr>
              <a:buSzPts val="2800"/>
              <a:buFont typeface="NVIDIA Sans"/>
              <a:buNone/>
              <a:defRPr sz="2800">
                <a:solidFill>
                  <a:schemeClr val="lt1"/>
                </a:solidFill>
                <a:latin typeface="NVIDIA Sans"/>
                <a:ea typeface="NVIDIA Sans"/>
                <a:cs typeface="NVIDIA Sans"/>
                <a:sym typeface="NVIDIA Sans"/>
              </a:defRPr>
            </a:lvl2pPr>
            <a:lvl3pPr lvl="2" rtl="0" algn="ctr">
              <a:spcBef>
                <a:spcPts val="0"/>
              </a:spcBef>
              <a:spcAft>
                <a:spcPts val="0"/>
              </a:spcAft>
              <a:buClr>
                <a:schemeClr val="lt1"/>
              </a:buClr>
              <a:buSzPts val="2800"/>
              <a:buFont typeface="NVIDIA Sans"/>
              <a:buNone/>
              <a:defRPr sz="2800">
                <a:solidFill>
                  <a:schemeClr val="lt1"/>
                </a:solidFill>
                <a:latin typeface="NVIDIA Sans"/>
                <a:ea typeface="NVIDIA Sans"/>
                <a:cs typeface="NVIDIA Sans"/>
                <a:sym typeface="NVIDIA Sans"/>
              </a:defRPr>
            </a:lvl3pPr>
            <a:lvl4pPr lvl="3" rtl="0" algn="ctr">
              <a:spcBef>
                <a:spcPts val="0"/>
              </a:spcBef>
              <a:spcAft>
                <a:spcPts val="0"/>
              </a:spcAft>
              <a:buClr>
                <a:schemeClr val="lt1"/>
              </a:buClr>
              <a:buSzPts val="2800"/>
              <a:buFont typeface="NVIDIA Sans"/>
              <a:buNone/>
              <a:defRPr sz="2800">
                <a:solidFill>
                  <a:schemeClr val="lt1"/>
                </a:solidFill>
                <a:latin typeface="NVIDIA Sans"/>
                <a:ea typeface="NVIDIA Sans"/>
                <a:cs typeface="NVIDIA Sans"/>
                <a:sym typeface="NVIDIA Sans"/>
              </a:defRPr>
            </a:lvl4pPr>
            <a:lvl5pPr lvl="4" rtl="0" algn="ctr">
              <a:spcBef>
                <a:spcPts val="0"/>
              </a:spcBef>
              <a:spcAft>
                <a:spcPts val="0"/>
              </a:spcAft>
              <a:buClr>
                <a:schemeClr val="lt1"/>
              </a:buClr>
              <a:buSzPts val="2800"/>
              <a:buFont typeface="NVIDIA Sans"/>
              <a:buNone/>
              <a:defRPr sz="2800">
                <a:solidFill>
                  <a:schemeClr val="lt1"/>
                </a:solidFill>
                <a:latin typeface="NVIDIA Sans"/>
                <a:ea typeface="NVIDIA Sans"/>
                <a:cs typeface="NVIDIA Sans"/>
                <a:sym typeface="NVIDIA Sans"/>
              </a:defRPr>
            </a:lvl5pPr>
            <a:lvl6pPr lvl="5" rtl="0" algn="ctr">
              <a:spcBef>
                <a:spcPts val="0"/>
              </a:spcBef>
              <a:spcAft>
                <a:spcPts val="0"/>
              </a:spcAft>
              <a:buClr>
                <a:schemeClr val="lt1"/>
              </a:buClr>
              <a:buSzPts val="2800"/>
              <a:buFont typeface="NVIDIA Sans"/>
              <a:buNone/>
              <a:defRPr sz="2800">
                <a:solidFill>
                  <a:schemeClr val="lt1"/>
                </a:solidFill>
                <a:latin typeface="NVIDIA Sans"/>
                <a:ea typeface="NVIDIA Sans"/>
                <a:cs typeface="NVIDIA Sans"/>
                <a:sym typeface="NVIDIA Sans"/>
              </a:defRPr>
            </a:lvl6pPr>
            <a:lvl7pPr lvl="6" rtl="0" algn="ctr">
              <a:spcBef>
                <a:spcPts val="0"/>
              </a:spcBef>
              <a:spcAft>
                <a:spcPts val="0"/>
              </a:spcAft>
              <a:buClr>
                <a:schemeClr val="lt1"/>
              </a:buClr>
              <a:buSzPts val="2800"/>
              <a:buFont typeface="NVIDIA Sans"/>
              <a:buNone/>
              <a:defRPr sz="2800">
                <a:solidFill>
                  <a:schemeClr val="lt1"/>
                </a:solidFill>
                <a:latin typeface="NVIDIA Sans"/>
                <a:ea typeface="NVIDIA Sans"/>
                <a:cs typeface="NVIDIA Sans"/>
                <a:sym typeface="NVIDIA Sans"/>
              </a:defRPr>
            </a:lvl7pPr>
            <a:lvl8pPr lvl="7" rtl="0" algn="ctr">
              <a:spcBef>
                <a:spcPts val="0"/>
              </a:spcBef>
              <a:spcAft>
                <a:spcPts val="0"/>
              </a:spcAft>
              <a:buClr>
                <a:schemeClr val="lt1"/>
              </a:buClr>
              <a:buSzPts val="2800"/>
              <a:buFont typeface="NVIDIA Sans"/>
              <a:buNone/>
              <a:defRPr sz="2800">
                <a:solidFill>
                  <a:schemeClr val="lt1"/>
                </a:solidFill>
                <a:latin typeface="NVIDIA Sans"/>
                <a:ea typeface="NVIDIA Sans"/>
                <a:cs typeface="NVIDIA Sans"/>
                <a:sym typeface="NVIDIA Sans"/>
              </a:defRPr>
            </a:lvl8pPr>
            <a:lvl9pPr lvl="8" rtl="0" algn="ctr">
              <a:spcBef>
                <a:spcPts val="0"/>
              </a:spcBef>
              <a:spcAft>
                <a:spcPts val="0"/>
              </a:spcAft>
              <a:buClr>
                <a:schemeClr val="lt1"/>
              </a:buClr>
              <a:buSzPts val="2800"/>
              <a:buFont typeface="NVIDIA Sans"/>
              <a:buNone/>
              <a:defRPr sz="2800">
                <a:solidFill>
                  <a:schemeClr val="lt1"/>
                </a:solidFill>
                <a:latin typeface="NVIDIA Sans"/>
                <a:ea typeface="NVIDIA Sans"/>
                <a:cs typeface="NVIDIA Sans"/>
                <a:sym typeface="NVIDIA Sans"/>
              </a:defRPr>
            </a:lvl9pPr>
          </a:lstStyle>
          <a:p/>
        </p:txBody>
      </p:sp>
      <p:sp>
        <p:nvSpPr>
          <p:cNvPr id="127" name="Google Shape;127;p18"/>
          <p:cNvSpPr txBox="1"/>
          <p:nvPr>
            <p:ph idx="8" type="title"/>
          </p:nvPr>
        </p:nvSpPr>
        <p:spPr>
          <a:xfrm>
            <a:off x="1637600" y="16869625"/>
            <a:ext cx="8833200" cy="1134600"/>
          </a:xfrm>
          <a:prstGeom prst="rect">
            <a:avLst/>
          </a:prstGeom>
          <a:noFill/>
          <a:ln>
            <a:noFill/>
          </a:ln>
        </p:spPr>
        <p:txBody>
          <a:bodyPr anchorCtr="0" anchor="ctr" bIns="45700" lIns="91425" spcFirstLastPara="1" rIns="91425" wrap="square" tIns="45700">
            <a:noAutofit/>
          </a:bodyPr>
          <a:lstStyle>
            <a:lvl1pPr lvl="0" rtl="0">
              <a:lnSpc>
                <a:spcPct val="90000"/>
              </a:lnSpc>
              <a:spcBef>
                <a:spcPts val="0"/>
              </a:spcBef>
              <a:spcAft>
                <a:spcPts val="0"/>
              </a:spcAft>
              <a:buClr>
                <a:schemeClr val="lt1"/>
              </a:buClr>
              <a:buSzPts val="4000"/>
              <a:buFont typeface="NVIDIA Sans Medium"/>
              <a:buNone/>
              <a:defRPr b="0" sz="4000" cap="none">
                <a:latin typeface="NVIDIA Sans Medium"/>
                <a:ea typeface="NVIDIA Sans Medium"/>
                <a:cs typeface="NVIDIA Sans Medium"/>
                <a:sym typeface="NVIDIA Sans Medium"/>
              </a:defRPr>
            </a:lvl1pPr>
            <a:lvl2pPr lvl="1" rtl="0" algn="ctr">
              <a:spcBef>
                <a:spcPts val="0"/>
              </a:spcBef>
              <a:spcAft>
                <a:spcPts val="0"/>
              </a:spcAft>
              <a:buSzPts val="4000"/>
              <a:buFont typeface="NVIDIA Sans Medium"/>
              <a:buNone/>
              <a:defRPr b="0" sz="4000">
                <a:latin typeface="NVIDIA Sans Medium"/>
                <a:ea typeface="NVIDIA Sans Medium"/>
                <a:cs typeface="NVIDIA Sans Medium"/>
                <a:sym typeface="NVIDIA Sans Medium"/>
              </a:defRPr>
            </a:lvl2pPr>
            <a:lvl3pPr lvl="2" rtl="0" algn="ctr">
              <a:spcBef>
                <a:spcPts val="0"/>
              </a:spcBef>
              <a:spcAft>
                <a:spcPts val="0"/>
              </a:spcAft>
              <a:buSzPts val="4000"/>
              <a:buFont typeface="NVIDIA Sans Medium"/>
              <a:buNone/>
              <a:defRPr b="0" sz="4000">
                <a:latin typeface="NVIDIA Sans Medium"/>
                <a:ea typeface="NVIDIA Sans Medium"/>
                <a:cs typeface="NVIDIA Sans Medium"/>
                <a:sym typeface="NVIDIA Sans Medium"/>
              </a:defRPr>
            </a:lvl3pPr>
            <a:lvl4pPr lvl="3" rtl="0" algn="ctr">
              <a:spcBef>
                <a:spcPts val="0"/>
              </a:spcBef>
              <a:spcAft>
                <a:spcPts val="0"/>
              </a:spcAft>
              <a:buSzPts val="4000"/>
              <a:buFont typeface="NVIDIA Sans Medium"/>
              <a:buNone/>
              <a:defRPr b="0" sz="4000">
                <a:latin typeface="NVIDIA Sans Medium"/>
                <a:ea typeface="NVIDIA Sans Medium"/>
                <a:cs typeface="NVIDIA Sans Medium"/>
                <a:sym typeface="NVIDIA Sans Medium"/>
              </a:defRPr>
            </a:lvl4pPr>
            <a:lvl5pPr lvl="4" rtl="0" algn="ctr">
              <a:spcBef>
                <a:spcPts val="0"/>
              </a:spcBef>
              <a:spcAft>
                <a:spcPts val="0"/>
              </a:spcAft>
              <a:buSzPts val="4000"/>
              <a:buFont typeface="NVIDIA Sans Medium"/>
              <a:buNone/>
              <a:defRPr b="0" sz="4000">
                <a:latin typeface="NVIDIA Sans Medium"/>
                <a:ea typeface="NVIDIA Sans Medium"/>
                <a:cs typeface="NVIDIA Sans Medium"/>
                <a:sym typeface="NVIDIA Sans Medium"/>
              </a:defRPr>
            </a:lvl5pPr>
            <a:lvl6pPr lvl="5" rtl="0" algn="ctr">
              <a:spcBef>
                <a:spcPts val="0"/>
              </a:spcBef>
              <a:spcAft>
                <a:spcPts val="0"/>
              </a:spcAft>
              <a:buSzPts val="4000"/>
              <a:buFont typeface="NVIDIA Sans Medium"/>
              <a:buNone/>
              <a:defRPr b="0" sz="4000">
                <a:latin typeface="NVIDIA Sans Medium"/>
                <a:ea typeface="NVIDIA Sans Medium"/>
                <a:cs typeface="NVIDIA Sans Medium"/>
                <a:sym typeface="NVIDIA Sans Medium"/>
              </a:defRPr>
            </a:lvl6pPr>
            <a:lvl7pPr lvl="6" rtl="0" algn="ctr">
              <a:spcBef>
                <a:spcPts val="0"/>
              </a:spcBef>
              <a:spcAft>
                <a:spcPts val="0"/>
              </a:spcAft>
              <a:buSzPts val="4000"/>
              <a:buFont typeface="NVIDIA Sans Medium"/>
              <a:buNone/>
              <a:defRPr b="0" sz="4000">
                <a:latin typeface="NVIDIA Sans Medium"/>
                <a:ea typeface="NVIDIA Sans Medium"/>
                <a:cs typeface="NVIDIA Sans Medium"/>
                <a:sym typeface="NVIDIA Sans Medium"/>
              </a:defRPr>
            </a:lvl7pPr>
            <a:lvl8pPr lvl="7" rtl="0" algn="ctr">
              <a:spcBef>
                <a:spcPts val="0"/>
              </a:spcBef>
              <a:spcAft>
                <a:spcPts val="0"/>
              </a:spcAft>
              <a:buSzPts val="4000"/>
              <a:buFont typeface="NVIDIA Sans Medium"/>
              <a:buNone/>
              <a:defRPr b="0" sz="4000">
                <a:latin typeface="NVIDIA Sans Medium"/>
                <a:ea typeface="NVIDIA Sans Medium"/>
                <a:cs typeface="NVIDIA Sans Medium"/>
                <a:sym typeface="NVIDIA Sans Medium"/>
              </a:defRPr>
            </a:lvl8pPr>
            <a:lvl9pPr lvl="8" rtl="0" algn="ctr">
              <a:spcBef>
                <a:spcPts val="0"/>
              </a:spcBef>
              <a:spcAft>
                <a:spcPts val="0"/>
              </a:spcAft>
              <a:buSzPts val="4000"/>
              <a:buFont typeface="NVIDIA Sans Medium"/>
              <a:buNone/>
              <a:defRPr b="0" sz="4000">
                <a:latin typeface="NVIDIA Sans Medium"/>
                <a:ea typeface="NVIDIA Sans Medium"/>
                <a:cs typeface="NVIDIA Sans Medium"/>
                <a:sym typeface="NVIDIA Sans Medium"/>
              </a:defRPr>
            </a:lvl9pPr>
          </a:lstStyle>
          <a:p/>
        </p:txBody>
      </p:sp>
      <p:sp>
        <p:nvSpPr>
          <p:cNvPr id="128" name="Google Shape;128;p18"/>
          <p:cNvSpPr txBox="1"/>
          <p:nvPr>
            <p:ph idx="9" type="title"/>
          </p:nvPr>
        </p:nvSpPr>
        <p:spPr>
          <a:xfrm>
            <a:off x="18592850" y="16869625"/>
            <a:ext cx="8833200" cy="1134600"/>
          </a:xfrm>
          <a:prstGeom prst="rect">
            <a:avLst/>
          </a:prstGeom>
          <a:noFill/>
          <a:ln>
            <a:noFill/>
          </a:ln>
        </p:spPr>
        <p:txBody>
          <a:bodyPr anchorCtr="0" anchor="ctr" bIns="45700" lIns="91425" spcFirstLastPara="1" rIns="91425" wrap="square" tIns="45700">
            <a:noAutofit/>
          </a:bodyPr>
          <a:lstStyle>
            <a:lvl1pPr lvl="0" rtl="0">
              <a:lnSpc>
                <a:spcPct val="90000"/>
              </a:lnSpc>
              <a:spcBef>
                <a:spcPts val="0"/>
              </a:spcBef>
              <a:spcAft>
                <a:spcPts val="0"/>
              </a:spcAft>
              <a:buClr>
                <a:schemeClr val="lt1"/>
              </a:buClr>
              <a:buSzPts val="4000"/>
              <a:buFont typeface="NVIDIA Sans Medium"/>
              <a:buNone/>
              <a:defRPr b="0" sz="4000" cap="none">
                <a:latin typeface="NVIDIA Sans Medium"/>
                <a:ea typeface="NVIDIA Sans Medium"/>
                <a:cs typeface="NVIDIA Sans Medium"/>
                <a:sym typeface="NVIDIA Sans Medium"/>
              </a:defRPr>
            </a:lvl1pPr>
            <a:lvl2pPr lvl="1" rtl="0" algn="ctr">
              <a:spcBef>
                <a:spcPts val="0"/>
              </a:spcBef>
              <a:spcAft>
                <a:spcPts val="0"/>
              </a:spcAft>
              <a:buSzPts val="4000"/>
              <a:buFont typeface="NVIDIA Sans Medium"/>
              <a:buNone/>
              <a:defRPr b="0" sz="4000">
                <a:latin typeface="NVIDIA Sans Medium"/>
                <a:ea typeface="NVIDIA Sans Medium"/>
                <a:cs typeface="NVIDIA Sans Medium"/>
                <a:sym typeface="NVIDIA Sans Medium"/>
              </a:defRPr>
            </a:lvl2pPr>
            <a:lvl3pPr lvl="2" rtl="0" algn="ctr">
              <a:spcBef>
                <a:spcPts val="0"/>
              </a:spcBef>
              <a:spcAft>
                <a:spcPts val="0"/>
              </a:spcAft>
              <a:buSzPts val="4000"/>
              <a:buFont typeface="NVIDIA Sans Medium"/>
              <a:buNone/>
              <a:defRPr b="0" sz="4000">
                <a:latin typeface="NVIDIA Sans Medium"/>
                <a:ea typeface="NVIDIA Sans Medium"/>
                <a:cs typeface="NVIDIA Sans Medium"/>
                <a:sym typeface="NVIDIA Sans Medium"/>
              </a:defRPr>
            </a:lvl3pPr>
            <a:lvl4pPr lvl="3" rtl="0" algn="ctr">
              <a:spcBef>
                <a:spcPts val="0"/>
              </a:spcBef>
              <a:spcAft>
                <a:spcPts val="0"/>
              </a:spcAft>
              <a:buSzPts val="4000"/>
              <a:buFont typeface="NVIDIA Sans Medium"/>
              <a:buNone/>
              <a:defRPr b="0" sz="4000">
                <a:latin typeface="NVIDIA Sans Medium"/>
                <a:ea typeface="NVIDIA Sans Medium"/>
                <a:cs typeface="NVIDIA Sans Medium"/>
                <a:sym typeface="NVIDIA Sans Medium"/>
              </a:defRPr>
            </a:lvl4pPr>
            <a:lvl5pPr lvl="4" rtl="0" algn="ctr">
              <a:spcBef>
                <a:spcPts val="0"/>
              </a:spcBef>
              <a:spcAft>
                <a:spcPts val="0"/>
              </a:spcAft>
              <a:buSzPts val="4000"/>
              <a:buFont typeface="NVIDIA Sans Medium"/>
              <a:buNone/>
              <a:defRPr b="0" sz="4000">
                <a:latin typeface="NVIDIA Sans Medium"/>
                <a:ea typeface="NVIDIA Sans Medium"/>
                <a:cs typeface="NVIDIA Sans Medium"/>
                <a:sym typeface="NVIDIA Sans Medium"/>
              </a:defRPr>
            </a:lvl5pPr>
            <a:lvl6pPr lvl="5" rtl="0" algn="ctr">
              <a:spcBef>
                <a:spcPts val="0"/>
              </a:spcBef>
              <a:spcAft>
                <a:spcPts val="0"/>
              </a:spcAft>
              <a:buSzPts val="4000"/>
              <a:buFont typeface="NVIDIA Sans Medium"/>
              <a:buNone/>
              <a:defRPr b="0" sz="4000">
                <a:latin typeface="NVIDIA Sans Medium"/>
                <a:ea typeface="NVIDIA Sans Medium"/>
                <a:cs typeface="NVIDIA Sans Medium"/>
                <a:sym typeface="NVIDIA Sans Medium"/>
              </a:defRPr>
            </a:lvl6pPr>
            <a:lvl7pPr lvl="6" rtl="0" algn="ctr">
              <a:spcBef>
                <a:spcPts val="0"/>
              </a:spcBef>
              <a:spcAft>
                <a:spcPts val="0"/>
              </a:spcAft>
              <a:buSzPts val="4000"/>
              <a:buFont typeface="NVIDIA Sans Medium"/>
              <a:buNone/>
              <a:defRPr b="0" sz="4000">
                <a:latin typeface="NVIDIA Sans Medium"/>
                <a:ea typeface="NVIDIA Sans Medium"/>
                <a:cs typeface="NVIDIA Sans Medium"/>
                <a:sym typeface="NVIDIA Sans Medium"/>
              </a:defRPr>
            </a:lvl7pPr>
            <a:lvl8pPr lvl="7" rtl="0" algn="ctr">
              <a:spcBef>
                <a:spcPts val="0"/>
              </a:spcBef>
              <a:spcAft>
                <a:spcPts val="0"/>
              </a:spcAft>
              <a:buSzPts val="4000"/>
              <a:buFont typeface="NVIDIA Sans Medium"/>
              <a:buNone/>
              <a:defRPr b="0" sz="4000">
                <a:latin typeface="NVIDIA Sans Medium"/>
                <a:ea typeface="NVIDIA Sans Medium"/>
                <a:cs typeface="NVIDIA Sans Medium"/>
                <a:sym typeface="NVIDIA Sans Medium"/>
              </a:defRPr>
            </a:lvl8pPr>
            <a:lvl9pPr lvl="8" rtl="0" algn="ctr">
              <a:spcBef>
                <a:spcPts val="0"/>
              </a:spcBef>
              <a:spcAft>
                <a:spcPts val="0"/>
              </a:spcAft>
              <a:buSzPts val="4000"/>
              <a:buFont typeface="NVIDIA Sans Medium"/>
              <a:buNone/>
              <a:defRPr b="0" sz="4000">
                <a:latin typeface="NVIDIA Sans Medium"/>
                <a:ea typeface="NVIDIA Sans Medium"/>
                <a:cs typeface="NVIDIA Sans Medium"/>
                <a:sym typeface="NVIDIA Sans Medium"/>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up Image">
  <p:cSld name="3-up Image">
    <p:spTree>
      <p:nvGrpSpPr>
        <p:cNvPr id="129" name="Shape 129"/>
        <p:cNvGrpSpPr/>
        <p:nvPr/>
      </p:nvGrpSpPr>
      <p:grpSpPr>
        <a:xfrm>
          <a:off x="0" y="0"/>
          <a:ext cx="0" cy="0"/>
          <a:chOff x="0" y="0"/>
          <a:chExt cx="0" cy="0"/>
        </a:xfrm>
      </p:grpSpPr>
      <p:sp>
        <p:nvSpPr>
          <p:cNvPr id="130" name="Google Shape;130;p19"/>
          <p:cNvSpPr txBox="1"/>
          <p:nvPr>
            <p:ph type="title"/>
          </p:nvPr>
        </p:nvSpPr>
        <p:spPr>
          <a:xfrm>
            <a:off x="2514600" y="0"/>
            <a:ext cx="31546800" cy="2514601"/>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lt1"/>
              </a:buClr>
              <a:buSzPts val="7200"/>
              <a:buNone/>
              <a:defRPr sz="7200" cap="none"/>
            </a:lvl1pPr>
            <a:lvl2pPr lvl="1">
              <a:spcBef>
                <a:spcPts val="0"/>
              </a:spcBef>
              <a:spcAft>
                <a:spcPts val="0"/>
              </a:spcAft>
              <a:buSzPts val="7200"/>
              <a:buNone/>
              <a:defRPr/>
            </a:lvl2pPr>
            <a:lvl3pPr lvl="2">
              <a:spcBef>
                <a:spcPts val="0"/>
              </a:spcBef>
              <a:spcAft>
                <a:spcPts val="0"/>
              </a:spcAft>
              <a:buSzPts val="7200"/>
              <a:buNone/>
              <a:defRPr/>
            </a:lvl3pPr>
            <a:lvl4pPr lvl="3">
              <a:spcBef>
                <a:spcPts val="0"/>
              </a:spcBef>
              <a:spcAft>
                <a:spcPts val="0"/>
              </a:spcAft>
              <a:buSzPts val="7200"/>
              <a:buNone/>
              <a:defRPr/>
            </a:lvl4pPr>
            <a:lvl5pPr lvl="4">
              <a:spcBef>
                <a:spcPts val="0"/>
              </a:spcBef>
              <a:spcAft>
                <a:spcPts val="0"/>
              </a:spcAft>
              <a:buSzPts val="7200"/>
              <a:buNone/>
              <a:defRPr/>
            </a:lvl5pPr>
            <a:lvl6pPr lvl="5">
              <a:spcBef>
                <a:spcPts val="0"/>
              </a:spcBef>
              <a:spcAft>
                <a:spcPts val="0"/>
              </a:spcAft>
              <a:buSzPts val="7200"/>
              <a:buNone/>
              <a:defRPr/>
            </a:lvl6pPr>
            <a:lvl7pPr lvl="6">
              <a:spcBef>
                <a:spcPts val="0"/>
              </a:spcBef>
              <a:spcAft>
                <a:spcPts val="0"/>
              </a:spcAft>
              <a:buSzPts val="7200"/>
              <a:buNone/>
              <a:defRPr/>
            </a:lvl7pPr>
            <a:lvl8pPr lvl="7">
              <a:spcBef>
                <a:spcPts val="0"/>
              </a:spcBef>
              <a:spcAft>
                <a:spcPts val="0"/>
              </a:spcAft>
              <a:buSzPts val="7200"/>
              <a:buNone/>
              <a:defRPr/>
            </a:lvl8pPr>
            <a:lvl9pPr lvl="8">
              <a:spcBef>
                <a:spcPts val="0"/>
              </a:spcBef>
              <a:spcAft>
                <a:spcPts val="0"/>
              </a:spcAft>
              <a:buSzPts val="7200"/>
              <a:buNone/>
              <a:defRPr/>
            </a:lvl9pPr>
          </a:lstStyle>
          <a:p/>
        </p:txBody>
      </p:sp>
      <p:sp>
        <p:nvSpPr>
          <p:cNvPr id="131" name="Google Shape;131;p19"/>
          <p:cNvSpPr/>
          <p:nvPr>
            <p:ph idx="2" type="pic"/>
          </p:nvPr>
        </p:nvSpPr>
        <p:spPr>
          <a:xfrm>
            <a:off x="24148473" y="4849813"/>
            <a:ext cx="10789920" cy="12019835"/>
          </a:xfrm>
          <a:prstGeom prst="rect">
            <a:avLst/>
          </a:prstGeom>
          <a:solidFill>
            <a:srgbClr val="151617">
              <a:alpha val="60784"/>
            </a:srgbClr>
          </a:solidFill>
          <a:ln cap="flat" cmpd="sng" w="9525">
            <a:solidFill>
              <a:schemeClr val="accent5"/>
            </a:solidFill>
            <a:prstDash val="solid"/>
            <a:round/>
            <a:headEnd len="sm" w="sm" type="none"/>
            <a:tailEnd len="sm" w="sm" type="none"/>
          </a:ln>
        </p:spPr>
      </p:sp>
      <p:sp>
        <p:nvSpPr>
          <p:cNvPr id="132" name="Google Shape;132;p19"/>
          <p:cNvSpPr/>
          <p:nvPr>
            <p:ph idx="3" type="pic"/>
          </p:nvPr>
        </p:nvSpPr>
        <p:spPr>
          <a:xfrm>
            <a:off x="12893038" y="4849813"/>
            <a:ext cx="10789920" cy="12019835"/>
          </a:xfrm>
          <a:prstGeom prst="rect">
            <a:avLst/>
          </a:prstGeom>
          <a:solidFill>
            <a:srgbClr val="151617">
              <a:alpha val="60784"/>
            </a:srgbClr>
          </a:solidFill>
          <a:ln cap="flat" cmpd="sng" w="9525">
            <a:solidFill>
              <a:schemeClr val="accent5"/>
            </a:solidFill>
            <a:prstDash val="solid"/>
            <a:round/>
            <a:headEnd len="sm" w="sm" type="none"/>
            <a:tailEnd len="sm" w="sm" type="none"/>
          </a:ln>
        </p:spPr>
      </p:sp>
      <p:sp>
        <p:nvSpPr>
          <p:cNvPr id="133" name="Google Shape;133;p19"/>
          <p:cNvSpPr/>
          <p:nvPr>
            <p:ph idx="4" type="pic"/>
          </p:nvPr>
        </p:nvSpPr>
        <p:spPr>
          <a:xfrm>
            <a:off x="1637604" y="4849813"/>
            <a:ext cx="10789920" cy="12019835"/>
          </a:xfrm>
          <a:prstGeom prst="rect">
            <a:avLst/>
          </a:prstGeom>
          <a:solidFill>
            <a:srgbClr val="151617">
              <a:alpha val="60784"/>
            </a:srgbClr>
          </a:solidFill>
          <a:ln cap="flat" cmpd="sng" w="9525">
            <a:solidFill>
              <a:schemeClr val="accent5"/>
            </a:solidFill>
            <a:prstDash val="solid"/>
            <a:round/>
            <a:headEnd len="sm" w="sm" type="none"/>
            <a:tailEnd len="sm" w="sm" type="none"/>
          </a:ln>
        </p:spPr>
      </p:sp>
      <p:sp>
        <p:nvSpPr>
          <p:cNvPr id="134" name="Google Shape;134;p19"/>
          <p:cNvSpPr txBox="1"/>
          <p:nvPr>
            <p:ph idx="1" type="subTitle"/>
          </p:nvPr>
        </p:nvSpPr>
        <p:spPr>
          <a:xfrm>
            <a:off x="2514600" y="2487168"/>
            <a:ext cx="31546800" cy="1408200"/>
          </a:xfrm>
          <a:prstGeom prst="rect">
            <a:avLst/>
          </a:prstGeom>
          <a:noFill/>
          <a:ln>
            <a:noFill/>
          </a:ln>
        </p:spPr>
        <p:txBody>
          <a:bodyPr anchorCtr="0" anchor="t" bIns="45700" lIns="91425" spcFirstLastPara="1" rIns="91425" wrap="square" tIns="45700">
            <a:noAutofit/>
          </a:bodyPr>
          <a:lstStyle>
            <a:lvl1pPr lvl="0" rtl="0" algn="ctr">
              <a:spcBef>
                <a:spcPts val="0"/>
              </a:spcBef>
              <a:spcAft>
                <a:spcPts val="0"/>
              </a:spcAft>
              <a:buClr>
                <a:schemeClr val="dk2"/>
              </a:buClr>
              <a:buSzPts val="4800"/>
              <a:buFont typeface="NVIDIA Sans"/>
              <a:buNone/>
              <a:defRPr sz="4800">
                <a:solidFill>
                  <a:schemeClr val="dk2"/>
                </a:solidFill>
                <a:latin typeface="NVIDIA Sans"/>
                <a:ea typeface="NVIDIA Sans"/>
                <a:cs typeface="NVIDIA Sans"/>
                <a:sym typeface="NVIDIA Sans"/>
              </a:defRPr>
            </a:lvl1pPr>
            <a:lvl2pPr lvl="1" rtl="0">
              <a:spcBef>
                <a:spcPts val="0"/>
              </a:spcBef>
              <a:spcAft>
                <a:spcPts val="0"/>
              </a:spcAft>
              <a:buSzPts val="4800"/>
              <a:buFont typeface="NVIDIA Sans"/>
              <a:buNone/>
              <a:defRPr sz="4800">
                <a:latin typeface="NVIDIA Sans"/>
                <a:ea typeface="NVIDIA Sans"/>
                <a:cs typeface="NVIDIA Sans"/>
                <a:sym typeface="NVIDIA Sans"/>
              </a:defRPr>
            </a:lvl2pPr>
            <a:lvl3pPr lvl="2" rtl="0">
              <a:spcBef>
                <a:spcPts val="0"/>
              </a:spcBef>
              <a:spcAft>
                <a:spcPts val="0"/>
              </a:spcAft>
              <a:buSzPts val="4800"/>
              <a:buFont typeface="NVIDIA Sans"/>
              <a:buNone/>
              <a:defRPr sz="4800">
                <a:latin typeface="NVIDIA Sans"/>
                <a:ea typeface="NVIDIA Sans"/>
                <a:cs typeface="NVIDIA Sans"/>
                <a:sym typeface="NVIDIA Sans"/>
              </a:defRPr>
            </a:lvl3pPr>
            <a:lvl4pPr lvl="3" rtl="0">
              <a:spcBef>
                <a:spcPts val="0"/>
              </a:spcBef>
              <a:spcAft>
                <a:spcPts val="0"/>
              </a:spcAft>
              <a:buSzPts val="4800"/>
              <a:buFont typeface="NVIDIA Sans"/>
              <a:buNone/>
              <a:defRPr sz="4800">
                <a:latin typeface="NVIDIA Sans"/>
                <a:ea typeface="NVIDIA Sans"/>
                <a:cs typeface="NVIDIA Sans"/>
                <a:sym typeface="NVIDIA Sans"/>
              </a:defRPr>
            </a:lvl4pPr>
            <a:lvl5pPr lvl="4" rtl="0">
              <a:spcBef>
                <a:spcPts val="0"/>
              </a:spcBef>
              <a:spcAft>
                <a:spcPts val="0"/>
              </a:spcAft>
              <a:buSzPts val="4800"/>
              <a:buFont typeface="NVIDIA Sans"/>
              <a:buNone/>
              <a:defRPr sz="4800">
                <a:latin typeface="NVIDIA Sans"/>
                <a:ea typeface="NVIDIA Sans"/>
                <a:cs typeface="NVIDIA Sans"/>
                <a:sym typeface="NVIDIA Sans"/>
              </a:defRPr>
            </a:lvl5pPr>
            <a:lvl6pPr lvl="5" rtl="0">
              <a:spcBef>
                <a:spcPts val="0"/>
              </a:spcBef>
              <a:spcAft>
                <a:spcPts val="0"/>
              </a:spcAft>
              <a:buSzPts val="4800"/>
              <a:buFont typeface="NVIDIA Sans"/>
              <a:buNone/>
              <a:defRPr sz="4800">
                <a:latin typeface="NVIDIA Sans"/>
                <a:ea typeface="NVIDIA Sans"/>
                <a:cs typeface="NVIDIA Sans"/>
                <a:sym typeface="NVIDIA Sans"/>
              </a:defRPr>
            </a:lvl6pPr>
            <a:lvl7pPr lvl="6" rtl="0">
              <a:spcBef>
                <a:spcPts val="0"/>
              </a:spcBef>
              <a:spcAft>
                <a:spcPts val="0"/>
              </a:spcAft>
              <a:buSzPts val="4800"/>
              <a:buFont typeface="NVIDIA Sans"/>
              <a:buNone/>
              <a:defRPr sz="4800">
                <a:latin typeface="NVIDIA Sans"/>
                <a:ea typeface="NVIDIA Sans"/>
                <a:cs typeface="NVIDIA Sans"/>
                <a:sym typeface="NVIDIA Sans"/>
              </a:defRPr>
            </a:lvl7pPr>
            <a:lvl8pPr lvl="7" rtl="0">
              <a:spcBef>
                <a:spcPts val="0"/>
              </a:spcBef>
              <a:spcAft>
                <a:spcPts val="0"/>
              </a:spcAft>
              <a:buSzPts val="4800"/>
              <a:buFont typeface="NVIDIA Sans"/>
              <a:buNone/>
              <a:defRPr sz="4800">
                <a:latin typeface="NVIDIA Sans"/>
                <a:ea typeface="NVIDIA Sans"/>
                <a:cs typeface="NVIDIA Sans"/>
                <a:sym typeface="NVIDIA Sans"/>
              </a:defRPr>
            </a:lvl8pPr>
            <a:lvl9pPr lvl="8" rtl="0">
              <a:spcBef>
                <a:spcPts val="0"/>
              </a:spcBef>
              <a:spcAft>
                <a:spcPts val="0"/>
              </a:spcAft>
              <a:buSzPts val="4800"/>
              <a:buFont typeface="NVIDIA Sans"/>
              <a:buNone/>
              <a:defRPr sz="4800">
                <a:latin typeface="NVIDIA Sans"/>
                <a:ea typeface="NVIDIA Sans"/>
                <a:cs typeface="NVIDIA Sans"/>
                <a:sym typeface="NVIDIA Sans"/>
              </a:defRPr>
            </a:lvl9pPr>
          </a:lstStyle>
          <a:p/>
        </p:txBody>
      </p:sp>
      <p:sp>
        <p:nvSpPr>
          <p:cNvPr id="135" name="Google Shape;135;p19"/>
          <p:cNvSpPr txBox="1"/>
          <p:nvPr>
            <p:ph idx="5" type="subTitle"/>
          </p:nvPr>
        </p:nvSpPr>
        <p:spPr>
          <a:xfrm>
            <a:off x="24148473" y="17748504"/>
            <a:ext cx="10769400" cy="749700"/>
          </a:xfrm>
          <a:prstGeom prst="rect">
            <a:avLst/>
          </a:prstGeom>
          <a:noFill/>
          <a:ln>
            <a:noFill/>
          </a:ln>
        </p:spPr>
        <p:txBody>
          <a:bodyPr anchorCtr="0" anchor="t" bIns="45700" lIns="91425" spcFirstLastPara="1" rIns="91425" wrap="square" tIns="45700">
            <a:noAutofit/>
          </a:bodyPr>
          <a:lstStyle>
            <a:lvl1pPr lvl="0" rtl="0" algn="ctr">
              <a:spcBef>
                <a:spcPts val="0"/>
              </a:spcBef>
              <a:spcAft>
                <a:spcPts val="0"/>
              </a:spcAft>
              <a:buClr>
                <a:schemeClr val="lt1"/>
              </a:buClr>
              <a:buSzPts val="2800"/>
              <a:buFont typeface="NVIDIA Sans"/>
              <a:buNone/>
              <a:defRPr sz="2800">
                <a:solidFill>
                  <a:schemeClr val="lt1"/>
                </a:solidFill>
                <a:latin typeface="NVIDIA Sans"/>
                <a:ea typeface="NVIDIA Sans"/>
                <a:cs typeface="NVIDIA Sans"/>
                <a:sym typeface="NVIDIA Sans"/>
              </a:defRPr>
            </a:lvl1pPr>
            <a:lvl2pPr lvl="1" rtl="0" algn="ctr">
              <a:spcBef>
                <a:spcPts val="0"/>
              </a:spcBef>
              <a:spcAft>
                <a:spcPts val="0"/>
              </a:spcAft>
              <a:buClr>
                <a:schemeClr val="lt1"/>
              </a:buClr>
              <a:buSzPts val="2800"/>
              <a:buFont typeface="NVIDIA Sans"/>
              <a:buNone/>
              <a:defRPr sz="2800">
                <a:solidFill>
                  <a:schemeClr val="lt1"/>
                </a:solidFill>
                <a:latin typeface="NVIDIA Sans"/>
                <a:ea typeface="NVIDIA Sans"/>
                <a:cs typeface="NVIDIA Sans"/>
                <a:sym typeface="NVIDIA Sans"/>
              </a:defRPr>
            </a:lvl2pPr>
            <a:lvl3pPr lvl="2" rtl="0" algn="ctr">
              <a:spcBef>
                <a:spcPts val="0"/>
              </a:spcBef>
              <a:spcAft>
                <a:spcPts val="0"/>
              </a:spcAft>
              <a:buClr>
                <a:schemeClr val="lt1"/>
              </a:buClr>
              <a:buSzPts val="2800"/>
              <a:buFont typeface="NVIDIA Sans"/>
              <a:buNone/>
              <a:defRPr sz="2800">
                <a:solidFill>
                  <a:schemeClr val="lt1"/>
                </a:solidFill>
                <a:latin typeface="NVIDIA Sans"/>
                <a:ea typeface="NVIDIA Sans"/>
                <a:cs typeface="NVIDIA Sans"/>
                <a:sym typeface="NVIDIA Sans"/>
              </a:defRPr>
            </a:lvl3pPr>
            <a:lvl4pPr lvl="3" rtl="0" algn="ctr">
              <a:spcBef>
                <a:spcPts val="0"/>
              </a:spcBef>
              <a:spcAft>
                <a:spcPts val="0"/>
              </a:spcAft>
              <a:buClr>
                <a:schemeClr val="lt1"/>
              </a:buClr>
              <a:buSzPts val="2800"/>
              <a:buFont typeface="NVIDIA Sans"/>
              <a:buNone/>
              <a:defRPr sz="2800">
                <a:solidFill>
                  <a:schemeClr val="lt1"/>
                </a:solidFill>
                <a:latin typeface="NVIDIA Sans"/>
                <a:ea typeface="NVIDIA Sans"/>
                <a:cs typeface="NVIDIA Sans"/>
                <a:sym typeface="NVIDIA Sans"/>
              </a:defRPr>
            </a:lvl4pPr>
            <a:lvl5pPr lvl="4" rtl="0" algn="ctr">
              <a:spcBef>
                <a:spcPts val="0"/>
              </a:spcBef>
              <a:spcAft>
                <a:spcPts val="0"/>
              </a:spcAft>
              <a:buClr>
                <a:schemeClr val="lt1"/>
              </a:buClr>
              <a:buSzPts val="2800"/>
              <a:buFont typeface="NVIDIA Sans"/>
              <a:buNone/>
              <a:defRPr sz="2800">
                <a:solidFill>
                  <a:schemeClr val="lt1"/>
                </a:solidFill>
                <a:latin typeface="NVIDIA Sans"/>
                <a:ea typeface="NVIDIA Sans"/>
                <a:cs typeface="NVIDIA Sans"/>
                <a:sym typeface="NVIDIA Sans"/>
              </a:defRPr>
            </a:lvl5pPr>
            <a:lvl6pPr lvl="5" rtl="0" algn="ctr">
              <a:spcBef>
                <a:spcPts val="0"/>
              </a:spcBef>
              <a:spcAft>
                <a:spcPts val="0"/>
              </a:spcAft>
              <a:buClr>
                <a:schemeClr val="lt1"/>
              </a:buClr>
              <a:buSzPts val="2800"/>
              <a:buFont typeface="NVIDIA Sans"/>
              <a:buNone/>
              <a:defRPr sz="2800">
                <a:solidFill>
                  <a:schemeClr val="lt1"/>
                </a:solidFill>
                <a:latin typeface="NVIDIA Sans"/>
                <a:ea typeface="NVIDIA Sans"/>
                <a:cs typeface="NVIDIA Sans"/>
                <a:sym typeface="NVIDIA Sans"/>
              </a:defRPr>
            </a:lvl6pPr>
            <a:lvl7pPr lvl="6" rtl="0" algn="ctr">
              <a:spcBef>
                <a:spcPts val="0"/>
              </a:spcBef>
              <a:spcAft>
                <a:spcPts val="0"/>
              </a:spcAft>
              <a:buClr>
                <a:schemeClr val="lt1"/>
              </a:buClr>
              <a:buSzPts val="2800"/>
              <a:buFont typeface="NVIDIA Sans"/>
              <a:buNone/>
              <a:defRPr sz="2800">
                <a:solidFill>
                  <a:schemeClr val="lt1"/>
                </a:solidFill>
                <a:latin typeface="NVIDIA Sans"/>
                <a:ea typeface="NVIDIA Sans"/>
                <a:cs typeface="NVIDIA Sans"/>
                <a:sym typeface="NVIDIA Sans"/>
              </a:defRPr>
            </a:lvl7pPr>
            <a:lvl8pPr lvl="7" rtl="0" algn="ctr">
              <a:spcBef>
                <a:spcPts val="0"/>
              </a:spcBef>
              <a:spcAft>
                <a:spcPts val="0"/>
              </a:spcAft>
              <a:buClr>
                <a:schemeClr val="lt1"/>
              </a:buClr>
              <a:buSzPts val="2800"/>
              <a:buFont typeface="NVIDIA Sans"/>
              <a:buNone/>
              <a:defRPr sz="2800">
                <a:solidFill>
                  <a:schemeClr val="lt1"/>
                </a:solidFill>
                <a:latin typeface="NVIDIA Sans"/>
                <a:ea typeface="NVIDIA Sans"/>
                <a:cs typeface="NVIDIA Sans"/>
                <a:sym typeface="NVIDIA Sans"/>
              </a:defRPr>
            </a:lvl8pPr>
            <a:lvl9pPr lvl="8" rtl="0" algn="ctr">
              <a:spcBef>
                <a:spcPts val="0"/>
              </a:spcBef>
              <a:spcAft>
                <a:spcPts val="0"/>
              </a:spcAft>
              <a:buClr>
                <a:schemeClr val="lt1"/>
              </a:buClr>
              <a:buSzPts val="2800"/>
              <a:buFont typeface="NVIDIA Sans"/>
              <a:buNone/>
              <a:defRPr sz="2800">
                <a:solidFill>
                  <a:schemeClr val="lt1"/>
                </a:solidFill>
                <a:latin typeface="NVIDIA Sans"/>
                <a:ea typeface="NVIDIA Sans"/>
                <a:cs typeface="NVIDIA Sans"/>
                <a:sym typeface="NVIDIA Sans"/>
              </a:defRPr>
            </a:lvl9pPr>
          </a:lstStyle>
          <a:p/>
        </p:txBody>
      </p:sp>
      <p:sp>
        <p:nvSpPr>
          <p:cNvPr id="136" name="Google Shape;136;p19"/>
          <p:cNvSpPr txBox="1"/>
          <p:nvPr>
            <p:ph idx="6" type="subTitle"/>
          </p:nvPr>
        </p:nvSpPr>
        <p:spPr>
          <a:xfrm>
            <a:off x="1666098" y="17748504"/>
            <a:ext cx="10769400" cy="749700"/>
          </a:xfrm>
          <a:prstGeom prst="rect">
            <a:avLst/>
          </a:prstGeom>
          <a:noFill/>
          <a:ln>
            <a:noFill/>
          </a:ln>
        </p:spPr>
        <p:txBody>
          <a:bodyPr anchorCtr="0" anchor="t" bIns="45700" lIns="91425" spcFirstLastPara="1" rIns="91425" wrap="square" tIns="45700">
            <a:noAutofit/>
          </a:bodyPr>
          <a:lstStyle>
            <a:lvl1pPr lvl="0" rtl="0" algn="ctr">
              <a:spcBef>
                <a:spcPts val="0"/>
              </a:spcBef>
              <a:spcAft>
                <a:spcPts val="0"/>
              </a:spcAft>
              <a:buClr>
                <a:schemeClr val="lt1"/>
              </a:buClr>
              <a:buSzPts val="2800"/>
              <a:buFont typeface="NVIDIA Sans"/>
              <a:buNone/>
              <a:defRPr sz="2800">
                <a:solidFill>
                  <a:schemeClr val="lt1"/>
                </a:solidFill>
                <a:latin typeface="NVIDIA Sans"/>
                <a:ea typeface="NVIDIA Sans"/>
                <a:cs typeface="NVIDIA Sans"/>
                <a:sym typeface="NVIDIA Sans"/>
              </a:defRPr>
            </a:lvl1pPr>
            <a:lvl2pPr lvl="1" rtl="0" algn="ctr">
              <a:spcBef>
                <a:spcPts val="0"/>
              </a:spcBef>
              <a:spcAft>
                <a:spcPts val="0"/>
              </a:spcAft>
              <a:buClr>
                <a:schemeClr val="lt1"/>
              </a:buClr>
              <a:buSzPts val="2800"/>
              <a:buFont typeface="NVIDIA Sans"/>
              <a:buNone/>
              <a:defRPr sz="2800">
                <a:solidFill>
                  <a:schemeClr val="lt1"/>
                </a:solidFill>
                <a:latin typeface="NVIDIA Sans"/>
                <a:ea typeface="NVIDIA Sans"/>
                <a:cs typeface="NVIDIA Sans"/>
                <a:sym typeface="NVIDIA Sans"/>
              </a:defRPr>
            </a:lvl2pPr>
            <a:lvl3pPr lvl="2" rtl="0" algn="ctr">
              <a:spcBef>
                <a:spcPts val="0"/>
              </a:spcBef>
              <a:spcAft>
                <a:spcPts val="0"/>
              </a:spcAft>
              <a:buClr>
                <a:schemeClr val="lt1"/>
              </a:buClr>
              <a:buSzPts val="2800"/>
              <a:buFont typeface="NVIDIA Sans"/>
              <a:buNone/>
              <a:defRPr sz="2800">
                <a:solidFill>
                  <a:schemeClr val="lt1"/>
                </a:solidFill>
                <a:latin typeface="NVIDIA Sans"/>
                <a:ea typeface="NVIDIA Sans"/>
                <a:cs typeface="NVIDIA Sans"/>
                <a:sym typeface="NVIDIA Sans"/>
              </a:defRPr>
            </a:lvl3pPr>
            <a:lvl4pPr lvl="3" rtl="0" algn="ctr">
              <a:spcBef>
                <a:spcPts val="0"/>
              </a:spcBef>
              <a:spcAft>
                <a:spcPts val="0"/>
              </a:spcAft>
              <a:buClr>
                <a:schemeClr val="lt1"/>
              </a:buClr>
              <a:buSzPts val="2800"/>
              <a:buFont typeface="NVIDIA Sans"/>
              <a:buNone/>
              <a:defRPr sz="2800">
                <a:solidFill>
                  <a:schemeClr val="lt1"/>
                </a:solidFill>
                <a:latin typeface="NVIDIA Sans"/>
                <a:ea typeface="NVIDIA Sans"/>
                <a:cs typeface="NVIDIA Sans"/>
                <a:sym typeface="NVIDIA Sans"/>
              </a:defRPr>
            </a:lvl4pPr>
            <a:lvl5pPr lvl="4" rtl="0" algn="ctr">
              <a:spcBef>
                <a:spcPts val="0"/>
              </a:spcBef>
              <a:spcAft>
                <a:spcPts val="0"/>
              </a:spcAft>
              <a:buClr>
                <a:schemeClr val="lt1"/>
              </a:buClr>
              <a:buSzPts val="2800"/>
              <a:buFont typeface="NVIDIA Sans"/>
              <a:buNone/>
              <a:defRPr sz="2800">
                <a:solidFill>
                  <a:schemeClr val="lt1"/>
                </a:solidFill>
                <a:latin typeface="NVIDIA Sans"/>
                <a:ea typeface="NVIDIA Sans"/>
                <a:cs typeface="NVIDIA Sans"/>
                <a:sym typeface="NVIDIA Sans"/>
              </a:defRPr>
            </a:lvl5pPr>
            <a:lvl6pPr lvl="5" rtl="0" algn="ctr">
              <a:spcBef>
                <a:spcPts val="0"/>
              </a:spcBef>
              <a:spcAft>
                <a:spcPts val="0"/>
              </a:spcAft>
              <a:buClr>
                <a:schemeClr val="lt1"/>
              </a:buClr>
              <a:buSzPts val="2800"/>
              <a:buFont typeface="NVIDIA Sans"/>
              <a:buNone/>
              <a:defRPr sz="2800">
                <a:solidFill>
                  <a:schemeClr val="lt1"/>
                </a:solidFill>
                <a:latin typeface="NVIDIA Sans"/>
                <a:ea typeface="NVIDIA Sans"/>
                <a:cs typeface="NVIDIA Sans"/>
                <a:sym typeface="NVIDIA Sans"/>
              </a:defRPr>
            </a:lvl6pPr>
            <a:lvl7pPr lvl="6" rtl="0" algn="ctr">
              <a:spcBef>
                <a:spcPts val="0"/>
              </a:spcBef>
              <a:spcAft>
                <a:spcPts val="0"/>
              </a:spcAft>
              <a:buClr>
                <a:schemeClr val="lt1"/>
              </a:buClr>
              <a:buSzPts val="2800"/>
              <a:buFont typeface="NVIDIA Sans"/>
              <a:buNone/>
              <a:defRPr sz="2800">
                <a:solidFill>
                  <a:schemeClr val="lt1"/>
                </a:solidFill>
                <a:latin typeface="NVIDIA Sans"/>
                <a:ea typeface="NVIDIA Sans"/>
                <a:cs typeface="NVIDIA Sans"/>
                <a:sym typeface="NVIDIA Sans"/>
              </a:defRPr>
            </a:lvl7pPr>
            <a:lvl8pPr lvl="7" rtl="0" algn="ctr">
              <a:spcBef>
                <a:spcPts val="0"/>
              </a:spcBef>
              <a:spcAft>
                <a:spcPts val="0"/>
              </a:spcAft>
              <a:buClr>
                <a:schemeClr val="lt1"/>
              </a:buClr>
              <a:buSzPts val="2800"/>
              <a:buFont typeface="NVIDIA Sans"/>
              <a:buNone/>
              <a:defRPr sz="2800">
                <a:solidFill>
                  <a:schemeClr val="lt1"/>
                </a:solidFill>
                <a:latin typeface="NVIDIA Sans"/>
                <a:ea typeface="NVIDIA Sans"/>
                <a:cs typeface="NVIDIA Sans"/>
                <a:sym typeface="NVIDIA Sans"/>
              </a:defRPr>
            </a:lvl8pPr>
            <a:lvl9pPr lvl="8" rtl="0" algn="ctr">
              <a:spcBef>
                <a:spcPts val="0"/>
              </a:spcBef>
              <a:spcAft>
                <a:spcPts val="0"/>
              </a:spcAft>
              <a:buClr>
                <a:schemeClr val="lt1"/>
              </a:buClr>
              <a:buSzPts val="2800"/>
              <a:buFont typeface="NVIDIA Sans"/>
              <a:buNone/>
              <a:defRPr sz="2800">
                <a:solidFill>
                  <a:schemeClr val="lt1"/>
                </a:solidFill>
                <a:latin typeface="NVIDIA Sans"/>
                <a:ea typeface="NVIDIA Sans"/>
                <a:cs typeface="NVIDIA Sans"/>
                <a:sym typeface="NVIDIA Sans"/>
              </a:defRPr>
            </a:lvl9pPr>
          </a:lstStyle>
          <a:p/>
        </p:txBody>
      </p:sp>
      <p:sp>
        <p:nvSpPr>
          <p:cNvPr id="137" name="Google Shape;137;p19"/>
          <p:cNvSpPr txBox="1"/>
          <p:nvPr>
            <p:ph idx="7" type="subTitle"/>
          </p:nvPr>
        </p:nvSpPr>
        <p:spPr>
          <a:xfrm>
            <a:off x="12918548" y="17748504"/>
            <a:ext cx="10769400" cy="749700"/>
          </a:xfrm>
          <a:prstGeom prst="rect">
            <a:avLst/>
          </a:prstGeom>
          <a:noFill/>
          <a:ln>
            <a:noFill/>
          </a:ln>
        </p:spPr>
        <p:txBody>
          <a:bodyPr anchorCtr="0" anchor="t" bIns="45700" lIns="91425" spcFirstLastPara="1" rIns="91425" wrap="square" tIns="45700">
            <a:noAutofit/>
          </a:bodyPr>
          <a:lstStyle>
            <a:lvl1pPr lvl="0" rtl="0" algn="ctr">
              <a:spcBef>
                <a:spcPts val="0"/>
              </a:spcBef>
              <a:spcAft>
                <a:spcPts val="0"/>
              </a:spcAft>
              <a:buClr>
                <a:schemeClr val="lt1"/>
              </a:buClr>
              <a:buSzPts val="2800"/>
              <a:buFont typeface="NVIDIA Sans"/>
              <a:buNone/>
              <a:defRPr sz="2800">
                <a:solidFill>
                  <a:schemeClr val="lt1"/>
                </a:solidFill>
                <a:latin typeface="NVIDIA Sans"/>
                <a:ea typeface="NVIDIA Sans"/>
                <a:cs typeface="NVIDIA Sans"/>
                <a:sym typeface="NVIDIA Sans"/>
              </a:defRPr>
            </a:lvl1pPr>
            <a:lvl2pPr lvl="1" rtl="0" algn="ctr">
              <a:spcBef>
                <a:spcPts val="0"/>
              </a:spcBef>
              <a:spcAft>
                <a:spcPts val="0"/>
              </a:spcAft>
              <a:buClr>
                <a:schemeClr val="lt1"/>
              </a:buClr>
              <a:buSzPts val="2800"/>
              <a:buFont typeface="NVIDIA Sans"/>
              <a:buNone/>
              <a:defRPr sz="2800">
                <a:solidFill>
                  <a:schemeClr val="lt1"/>
                </a:solidFill>
                <a:latin typeface="NVIDIA Sans"/>
                <a:ea typeface="NVIDIA Sans"/>
                <a:cs typeface="NVIDIA Sans"/>
                <a:sym typeface="NVIDIA Sans"/>
              </a:defRPr>
            </a:lvl2pPr>
            <a:lvl3pPr lvl="2" rtl="0" algn="ctr">
              <a:spcBef>
                <a:spcPts val="0"/>
              </a:spcBef>
              <a:spcAft>
                <a:spcPts val="0"/>
              </a:spcAft>
              <a:buClr>
                <a:schemeClr val="lt1"/>
              </a:buClr>
              <a:buSzPts val="2800"/>
              <a:buFont typeface="NVIDIA Sans"/>
              <a:buNone/>
              <a:defRPr sz="2800">
                <a:solidFill>
                  <a:schemeClr val="lt1"/>
                </a:solidFill>
                <a:latin typeface="NVIDIA Sans"/>
                <a:ea typeface="NVIDIA Sans"/>
                <a:cs typeface="NVIDIA Sans"/>
                <a:sym typeface="NVIDIA Sans"/>
              </a:defRPr>
            </a:lvl3pPr>
            <a:lvl4pPr lvl="3" rtl="0" algn="ctr">
              <a:spcBef>
                <a:spcPts val="0"/>
              </a:spcBef>
              <a:spcAft>
                <a:spcPts val="0"/>
              </a:spcAft>
              <a:buClr>
                <a:schemeClr val="lt1"/>
              </a:buClr>
              <a:buSzPts val="2800"/>
              <a:buFont typeface="NVIDIA Sans"/>
              <a:buNone/>
              <a:defRPr sz="2800">
                <a:solidFill>
                  <a:schemeClr val="lt1"/>
                </a:solidFill>
                <a:latin typeface="NVIDIA Sans"/>
                <a:ea typeface="NVIDIA Sans"/>
                <a:cs typeface="NVIDIA Sans"/>
                <a:sym typeface="NVIDIA Sans"/>
              </a:defRPr>
            </a:lvl4pPr>
            <a:lvl5pPr lvl="4" rtl="0" algn="ctr">
              <a:spcBef>
                <a:spcPts val="0"/>
              </a:spcBef>
              <a:spcAft>
                <a:spcPts val="0"/>
              </a:spcAft>
              <a:buClr>
                <a:schemeClr val="lt1"/>
              </a:buClr>
              <a:buSzPts val="2800"/>
              <a:buFont typeface="NVIDIA Sans"/>
              <a:buNone/>
              <a:defRPr sz="2800">
                <a:solidFill>
                  <a:schemeClr val="lt1"/>
                </a:solidFill>
                <a:latin typeface="NVIDIA Sans"/>
                <a:ea typeface="NVIDIA Sans"/>
                <a:cs typeface="NVIDIA Sans"/>
                <a:sym typeface="NVIDIA Sans"/>
              </a:defRPr>
            </a:lvl5pPr>
            <a:lvl6pPr lvl="5" rtl="0" algn="ctr">
              <a:spcBef>
                <a:spcPts val="0"/>
              </a:spcBef>
              <a:spcAft>
                <a:spcPts val="0"/>
              </a:spcAft>
              <a:buClr>
                <a:schemeClr val="lt1"/>
              </a:buClr>
              <a:buSzPts val="2800"/>
              <a:buFont typeface="NVIDIA Sans"/>
              <a:buNone/>
              <a:defRPr sz="2800">
                <a:solidFill>
                  <a:schemeClr val="lt1"/>
                </a:solidFill>
                <a:latin typeface="NVIDIA Sans"/>
                <a:ea typeface="NVIDIA Sans"/>
                <a:cs typeface="NVIDIA Sans"/>
                <a:sym typeface="NVIDIA Sans"/>
              </a:defRPr>
            </a:lvl6pPr>
            <a:lvl7pPr lvl="6" rtl="0" algn="ctr">
              <a:spcBef>
                <a:spcPts val="0"/>
              </a:spcBef>
              <a:spcAft>
                <a:spcPts val="0"/>
              </a:spcAft>
              <a:buClr>
                <a:schemeClr val="lt1"/>
              </a:buClr>
              <a:buSzPts val="2800"/>
              <a:buFont typeface="NVIDIA Sans"/>
              <a:buNone/>
              <a:defRPr sz="2800">
                <a:solidFill>
                  <a:schemeClr val="lt1"/>
                </a:solidFill>
                <a:latin typeface="NVIDIA Sans"/>
                <a:ea typeface="NVIDIA Sans"/>
                <a:cs typeface="NVIDIA Sans"/>
                <a:sym typeface="NVIDIA Sans"/>
              </a:defRPr>
            </a:lvl7pPr>
            <a:lvl8pPr lvl="7" rtl="0" algn="ctr">
              <a:spcBef>
                <a:spcPts val="0"/>
              </a:spcBef>
              <a:spcAft>
                <a:spcPts val="0"/>
              </a:spcAft>
              <a:buClr>
                <a:schemeClr val="lt1"/>
              </a:buClr>
              <a:buSzPts val="2800"/>
              <a:buFont typeface="NVIDIA Sans"/>
              <a:buNone/>
              <a:defRPr sz="2800">
                <a:solidFill>
                  <a:schemeClr val="lt1"/>
                </a:solidFill>
                <a:latin typeface="NVIDIA Sans"/>
                <a:ea typeface="NVIDIA Sans"/>
                <a:cs typeface="NVIDIA Sans"/>
                <a:sym typeface="NVIDIA Sans"/>
              </a:defRPr>
            </a:lvl8pPr>
            <a:lvl9pPr lvl="8" rtl="0" algn="ctr">
              <a:spcBef>
                <a:spcPts val="0"/>
              </a:spcBef>
              <a:spcAft>
                <a:spcPts val="0"/>
              </a:spcAft>
              <a:buClr>
                <a:schemeClr val="lt1"/>
              </a:buClr>
              <a:buSzPts val="2800"/>
              <a:buFont typeface="NVIDIA Sans"/>
              <a:buNone/>
              <a:defRPr sz="2800">
                <a:solidFill>
                  <a:schemeClr val="lt1"/>
                </a:solidFill>
                <a:latin typeface="NVIDIA Sans"/>
                <a:ea typeface="NVIDIA Sans"/>
                <a:cs typeface="NVIDIA Sans"/>
                <a:sym typeface="NVIDIA Sans"/>
              </a:defRPr>
            </a:lvl9pPr>
          </a:lstStyle>
          <a:p/>
        </p:txBody>
      </p:sp>
      <p:sp>
        <p:nvSpPr>
          <p:cNvPr id="138" name="Google Shape;138;p19"/>
          <p:cNvSpPr txBox="1"/>
          <p:nvPr>
            <p:ph idx="8" type="title"/>
          </p:nvPr>
        </p:nvSpPr>
        <p:spPr>
          <a:xfrm>
            <a:off x="1637600" y="16869625"/>
            <a:ext cx="10769400" cy="1134600"/>
          </a:xfrm>
          <a:prstGeom prst="rect">
            <a:avLst/>
          </a:prstGeom>
          <a:noFill/>
          <a:ln>
            <a:noFill/>
          </a:ln>
        </p:spPr>
        <p:txBody>
          <a:bodyPr anchorCtr="0" anchor="ctr" bIns="45700" lIns="91425" spcFirstLastPara="1" rIns="91425" wrap="square" tIns="45700">
            <a:noAutofit/>
          </a:bodyPr>
          <a:lstStyle>
            <a:lvl1pPr lvl="0" rtl="0">
              <a:lnSpc>
                <a:spcPct val="90000"/>
              </a:lnSpc>
              <a:spcBef>
                <a:spcPts val="0"/>
              </a:spcBef>
              <a:spcAft>
                <a:spcPts val="0"/>
              </a:spcAft>
              <a:buClr>
                <a:schemeClr val="lt1"/>
              </a:buClr>
              <a:buSzPts val="4000"/>
              <a:buFont typeface="NVIDIA Sans Medium"/>
              <a:buNone/>
              <a:defRPr b="0" sz="4000" cap="none">
                <a:latin typeface="NVIDIA Sans Medium"/>
                <a:ea typeface="NVIDIA Sans Medium"/>
                <a:cs typeface="NVIDIA Sans Medium"/>
                <a:sym typeface="NVIDIA Sans Medium"/>
              </a:defRPr>
            </a:lvl1pPr>
            <a:lvl2pPr lvl="1" rtl="0" algn="ctr">
              <a:spcBef>
                <a:spcPts val="0"/>
              </a:spcBef>
              <a:spcAft>
                <a:spcPts val="0"/>
              </a:spcAft>
              <a:buSzPts val="4000"/>
              <a:buFont typeface="NVIDIA Sans Medium"/>
              <a:buNone/>
              <a:defRPr b="0" sz="4000">
                <a:latin typeface="NVIDIA Sans Medium"/>
                <a:ea typeface="NVIDIA Sans Medium"/>
                <a:cs typeface="NVIDIA Sans Medium"/>
                <a:sym typeface="NVIDIA Sans Medium"/>
              </a:defRPr>
            </a:lvl2pPr>
            <a:lvl3pPr lvl="2" rtl="0" algn="ctr">
              <a:spcBef>
                <a:spcPts val="0"/>
              </a:spcBef>
              <a:spcAft>
                <a:spcPts val="0"/>
              </a:spcAft>
              <a:buSzPts val="4000"/>
              <a:buFont typeface="NVIDIA Sans Medium"/>
              <a:buNone/>
              <a:defRPr b="0" sz="4000">
                <a:latin typeface="NVIDIA Sans Medium"/>
                <a:ea typeface="NVIDIA Sans Medium"/>
                <a:cs typeface="NVIDIA Sans Medium"/>
                <a:sym typeface="NVIDIA Sans Medium"/>
              </a:defRPr>
            </a:lvl3pPr>
            <a:lvl4pPr lvl="3" rtl="0" algn="ctr">
              <a:spcBef>
                <a:spcPts val="0"/>
              </a:spcBef>
              <a:spcAft>
                <a:spcPts val="0"/>
              </a:spcAft>
              <a:buSzPts val="4000"/>
              <a:buFont typeface="NVIDIA Sans Medium"/>
              <a:buNone/>
              <a:defRPr b="0" sz="4000">
                <a:latin typeface="NVIDIA Sans Medium"/>
                <a:ea typeface="NVIDIA Sans Medium"/>
                <a:cs typeface="NVIDIA Sans Medium"/>
                <a:sym typeface="NVIDIA Sans Medium"/>
              </a:defRPr>
            </a:lvl4pPr>
            <a:lvl5pPr lvl="4" rtl="0" algn="ctr">
              <a:spcBef>
                <a:spcPts val="0"/>
              </a:spcBef>
              <a:spcAft>
                <a:spcPts val="0"/>
              </a:spcAft>
              <a:buSzPts val="4000"/>
              <a:buFont typeface="NVIDIA Sans Medium"/>
              <a:buNone/>
              <a:defRPr b="0" sz="4000">
                <a:latin typeface="NVIDIA Sans Medium"/>
                <a:ea typeface="NVIDIA Sans Medium"/>
                <a:cs typeface="NVIDIA Sans Medium"/>
                <a:sym typeface="NVIDIA Sans Medium"/>
              </a:defRPr>
            </a:lvl5pPr>
            <a:lvl6pPr lvl="5" rtl="0" algn="ctr">
              <a:spcBef>
                <a:spcPts val="0"/>
              </a:spcBef>
              <a:spcAft>
                <a:spcPts val="0"/>
              </a:spcAft>
              <a:buSzPts val="4000"/>
              <a:buFont typeface="NVIDIA Sans Medium"/>
              <a:buNone/>
              <a:defRPr b="0" sz="4000">
                <a:latin typeface="NVIDIA Sans Medium"/>
                <a:ea typeface="NVIDIA Sans Medium"/>
                <a:cs typeface="NVIDIA Sans Medium"/>
                <a:sym typeface="NVIDIA Sans Medium"/>
              </a:defRPr>
            </a:lvl6pPr>
            <a:lvl7pPr lvl="6" rtl="0" algn="ctr">
              <a:spcBef>
                <a:spcPts val="0"/>
              </a:spcBef>
              <a:spcAft>
                <a:spcPts val="0"/>
              </a:spcAft>
              <a:buSzPts val="4000"/>
              <a:buFont typeface="NVIDIA Sans Medium"/>
              <a:buNone/>
              <a:defRPr b="0" sz="4000">
                <a:latin typeface="NVIDIA Sans Medium"/>
                <a:ea typeface="NVIDIA Sans Medium"/>
                <a:cs typeface="NVIDIA Sans Medium"/>
                <a:sym typeface="NVIDIA Sans Medium"/>
              </a:defRPr>
            </a:lvl7pPr>
            <a:lvl8pPr lvl="7" rtl="0" algn="ctr">
              <a:spcBef>
                <a:spcPts val="0"/>
              </a:spcBef>
              <a:spcAft>
                <a:spcPts val="0"/>
              </a:spcAft>
              <a:buSzPts val="4000"/>
              <a:buFont typeface="NVIDIA Sans Medium"/>
              <a:buNone/>
              <a:defRPr b="0" sz="4000">
                <a:latin typeface="NVIDIA Sans Medium"/>
                <a:ea typeface="NVIDIA Sans Medium"/>
                <a:cs typeface="NVIDIA Sans Medium"/>
                <a:sym typeface="NVIDIA Sans Medium"/>
              </a:defRPr>
            </a:lvl8pPr>
            <a:lvl9pPr lvl="8" rtl="0" algn="ctr">
              <a:spcBef>
                <a:spcPts val="0"/>
              </a:spcBef>
              <a:spcAft>
                <a:spcPts val="0"/>
              </a:spcAft>
              <a:buSzPts val="4000"/>
              <a:buFont typeface="NVIDIA Sans Medium"/>
              <a:buNone/>
              <a:defRPr b="0" sz="4000">
                <a:latin typeface="NVIDIA Sans Medium"/>
                <a:ea typeface="NVIDIA Sans Medium"/>
                <a:cs typeface="NVIDIA Sans Medium"/>
                <a:sym typeface="NVIDIA Sans Medium"/>
              </a:defRPr>
            </a:lvl9pPr>
          </a:lstStyle>
          <a:p/>
        </p:txBody>
      </p:sp>
      <p:sp>
        <p:nvSpPr>
          <p:cNvPr id="139" name="Google Shape;139;p19"/>
          <p:cNvSpPr txBox="1"/>
          <p:nvPr>
            <p:ph idx="9" type="title"/>
          </p:nvPr>
        </p:nvSpPr>
        <p:spPr>
          <a:xfrm>
            <a:off x="12918550" y="16869625"/>
            <a:ext cx="10769400" cy="1134600"/>
          </a:xfrm>
          <a:prstGeom prst="rect">
            <a:avLst/>
          </a:prstGeom>
          <a:noFill/>
          <a:ln>
            <a:noFill/>
          </a:ln>
        </p:spPr>
        <p:txBody>
          <a:bodyPr anchorCtr="0" anchor="ctr" bIns="45700" lIns="91425" spcFirstLastPara="1" rIns="91425" wrap="square" tIns="45700">
            <a:noAutofit/>
          </a:bodyPr>
          <a:lstStyle>
            <a:lvl1pPr lvl="0" rtl="0">
              <a:lnSpc>
                <a:spcPct val="90000"/>
              </a:lnSpc>
              <a:spcBef>
                <a:spcPts val="0"/>
              </a:spcBef>
              <a:spcAft>
                <a:spcPts val="0"/>
              </a:spcAft>
              <a:buClr>
                <a:schemeClr val="lt1"/>
              </a:buClr>
              <a:buSzPts val="4000"/>
              <a:buFont typeface="NVIDIA Sans Medium"/>
              <a:buNone/>
              <a:defRPr b="0" sz="4000" cap="none">
                <a:latin typeface="NVIDIA Sans Medium"/>
                <a:ea typeface="NVIDIA Sans Medium"/>
                <a:cs typeface="NVIDIA Sans Medium"/>
                <a:sym typeface="NVIDIA Sans Medium"/>
              </a:defRPr>
            </a:lvl1pPr>
            <a:lvl2pPr lvl="1" rtl="0" algn="ctr">
              <a:spcBef>
                <a:spcPts val="0"/>
              </a:spcBef>
              <a:spcAft>
                <a:spcPts val="0"/>
              </a:spcAft>
              <a:buSzPts val="4000"/>
              <a:buFont typeface="NVIDIA Sans Medium"/>
              <a:buNone/>
              <a:defRPr b="0" sz="4000">
                <a:latin typeface="NVIDIA Sans Medium"/>
                <a:ea typeface="NVIDIA Sans Medium"/>
                <a:cs typeface="NVIDIA Sans Medium"/>
                <a:sym typeface="NVIDIA Sans Medium"/>
              </a:defRPr>
            </a:lvl2pPr>
            <a:lvl3pPr lvl="2" rtl="0" algn="ctr">
              <a:spcBef>
                <a:spcPts val="0"/>
              </a:spcBef>
              <a:spcAft>
                <a:spcPts val="0"/>
              </a:spcAft>
              <a:buSzPts val="4000"/>
              <a:buFont typeface="NVIDIA Sans Medium"/>
              <a:buNone/>
              <a:defRPr b="0" sz="4000">
                <a:latin typeface="NVIDIA Sans Medium"/>
                <a:ea typeface="NVIDIA Sans Medium"/>
                <a:cs typeface="NVIDIA Sans Medium"/>
                <a:sym typeface="NVIDIA Sans Medium"/>
              </a:defRPr>
            </a:lvl3pPr>
            <a:lvl4pPr lvl="3" rtl="0" algn="ctr">
              <a:spcBef>
                <a:spcPts val="0"/>
              </a:spcBef>
              <a:spcAft>
                <a:spcPts val="0"/>
              </a:spcAft>
              <a:buSzPts val="4000"/>
              <a:buFont typeface="NVIDIA Sans Medium"/>
              <a:buNone/>
              <a:defRPr b="0" sz="4000">
                <a:latin typeface="NVIDIA Sans Medium"/>
                <a:ea typeface="NVIDIA Sans Medium"/>
                <a:cs typeface="NVIDIA Sans Medium"/>
                <a:sym typeface="NVIDIA Sans Medium"/>
              </a:defRPr>
            </a:lvl4pPr>
            <a:lvl5pPr lvl="4" rtl="0" algn="ctr">
              <a:spcBef>
                <a:spcPts val="0"/>
              </a:spcBef>
              <a:spcAft>
                <a:spcPts val="0"/>
              </a:spcAft>
              <a:buSzPts val="4000"/>
              <a:buFont typeface="NVIDIA Sans Medium"/>
              <a:buNone/>
              <a:defRPr b="0" sz="4000">
                <a:latin typeface="NVIDIA Sans Medium"/>
                <a:ea typeface="NVIDIA Sans Medium"/>
                <a:cs typeface="NVIDIA Sans Medium"/>
                <a:sym typeface="NVIDIA Sans Medium"/>
              </a:defRPr>
            </a:lvl5pPr>
            <a:lvl6pPr lvl="5" rtl="0" algn="ctr">
              <a:spcBef>
                <a:spcPts val="0"/>
              </a:spcBef>
              <a:spcAft>
                <a:spcPts val="0"/>
              </a:spcAft>
              <a:buSzPts val="4000"/>
              <a:buFont typeface="NVIDIA Sans Medium"/>
              <a:buNone/>
              <a:defRPr b="0" sz="4000">
                <a:latin typeface="NVIDIA Sans Medium"/>
                <a:ea typeface="NVIDIA Sans Medium"/>
                <a:cs typeface="NVIDIA Sans Medium"/>
                <a:sym typeface="NVIDIA Sans Medium"/>
              </a:defRPr>
            </a:lvl6pPr>
            <a:lvl7pPr lvl="6" rtl="0" algn="ctr">
              <a:spcBef>
                <a:spcPts val="0"/>
              </a:spcBef>
              <a:spcAft>
                <a:spcPts val="0"/>
              </a:spcAft>
              <a:buSzPts val="4000"/>
              <a:buFont typeface="NVIDIA Sans Medium"/>
              <a:buNone/>
              <a:defRPr b="0" sz="4000">
                <a:latin typeface="NVIDIA Sans Medium"/>
                <a:ea typeface="NVIDIA Sans Medium"/>
                <a:cs typeface="NVIDIA Sans Medium"/>
                <a:sym typeface="NVIDIA Sans Medium"/>
              </a:defRPr>
            </a:lvl7pPr>
            <a:lvl8pPr lvl="7" rtl="0" algn="ctr">
              <a:spcBef>
                <a:spcPts val="0"/>
              </a:spcBef>
              <a:spcAft>
                <a:spcPts val="0"/>
              </a:spcAft>
              <a:buSzPts val="4000"/>
              <a:buFont typeface="NVIDIA Sans Medium"/>
              <a:buNone/>
              <a:defRPr b="0" sz="4000">
                <a:latin typeface="NVIDIA Sans Medium"/>
                <a:ea typeface="NVIDIA Sans Medium"/>
                <a:cs typeface="NVIDIA Sans Medium"/>
                <a:sym typeface="NVIDIA Sans Medium"/>
              </a:defRPr>
            </a:lvl8pPr>
            <a:lvl9pPr lvl="8" rtl="0" algn="ctr">
              <a:spcBef>
                <a:spcPts val="0"/>
              </a:spcBef>
              <a:spcAft>
                <a:spcPts val="0"/>
              </a:spcAft>
              <a:buSzPts val="4000"/>
              <a:buFont typeface="NVIDIA Sans Medium"/>
              <a:buNone/>
              <a:defRPr b="0" sz="4000">
                <a:latin typeface="NVIDIA Sans Medium"/>
                <a:ea typeface="NVIDIA Sans Medium"/>
                <a:cs typeface="NVIDIA Sans Medium"/>
                <a:sym typeface="NVIDIA Sans Medium"/>
              </a:defRPr>
            </a:lvl9pPr>
          </a:lstStyle>
          <a:p/>
        </p:txBody>
      </p:sp>
      <p:sp>
        <p:nvSpPr>
          <p:cNvPr id="140" name="Google Shape;140;p19"/>
          <p:cNvSpPr txBox="1"/>
          <p:nvPr>
            <p:ph idx="13" type="title"/>
          </p:nvPr>
        </p:nvSpPr>
        <p:spPr>
          <a:xfrm>
            <a:off x="24171000" y="16869625"/>
            <a:ext cx="10769400" cy="1134600"/>
          </a:xfrm>
          <a:prstGeom prst="rect">
            <a:avLst/>
          </a:prstGeom>
          <a:noFill/>
          <a:ln>
            <a:noFill/>
          </a:ln>
        </p:spPr>
        <p:txBody>
          <a:bodyPr anchorCtr="0" anchor="ctr" bIns="45700" lIns="91425" spcFirstLastPara="1" rIns="91425" wrap="square" tIns="45700">
            <a:noAutofit/>
          </a:bodyPr>
          <a:lstStyle>
            <a:lvl1pPr lvl="0" rtl="0">
              <a:lnSpc>
                <a:spcPct val="90000"/>
              </a:lnSpc>
              <a:spcBef>
                <a:spcPts val="0"/>
              </a:spcBef>
              <a:spcAft>
                <a:spcPts val="0"/>
              </a:spcAft>
              <a:buClr>
                <a:schemeClr val="lt1"/>
              </a:buClr>
              <a:buSzPts val="4000"/>
              <a:buFont typeface="NVIDIA Sans Medium"/>
              <a:buNone/>
              <a:defRPr b="0" sz="4000" cap="none">
                <a:latin typeface="NVIDIA Sans Medium"/>
                <a:ea typeface="NVIDIA Sans Medium"/>
                <a:cs typeface="NVIDIA Sans Medium"/>
                <a:sym typeface="NVIDIA Sans Medium"/>
              </a:defRPr>
            </a:lvl1pPr>
            <a:lvl2pPr lvl="1" rtl="0" algn="ctr">
              <a:spcBef>
                <a:spcPts val="0"/>
              </a:spcBef>
              <a:spcAft>
                <a:spcPts val="0"/>
              </a:spcAft>
              <a:buSzPts val="4000"/>
              <a:buFont typeface="NVIDIA Sans Medium"/>
              <a:buNone/>
              <a:defRPr b="0" sz="4000">
                <a:latin typeface="NVIDIA Sans Medium"/>
                <a:ea typeface="NVIDIA Sans Medium"/>
                <a:cs typeface="NVIDIA Sans Medium"/>
                <a:sym typeface="NVIDIA Sans Medium"/>
              </a:defRPr>
            </a:lvl2pPr>
            <a:lvl3pPr lvl="2" rtl="0" algn="ctr">
              <a:spcBef>
                <a:spcPts val="0"/>
              </a:spcBef>
              <a:spcAft>
                <a:spcPts val="0"/>
              </a:spcAft>
              <a:buSzPts val="4000"/>
              <a:buFont typeface="NVIDIA Sans Medium"/>
              <a:buNone/>
              <a:defRPr b="0" sz="4000">
                <a:latin typeface="NVIDIA Sans Medium"/>
                <a:ea typeface="NVIDIA Sans Medium"/>
                <a:cs typeface="NVIDIA Sans Medium"/>
                <a:sym typeface="NVIDIA Sans Medium"/>
              </a:defRPr>
            </a:lvl3pPr>
            <a:lvl4pPr lvl="3" rtl="0" algn="ctr">
              <a:spcBef>
                <a:spcPts val="0"/>
              </a:spcBef>
              <a:spcAft>
                <a:spcPts val="0"/>
              </a:spcAft>
              <a:buSzPts val="4000"/>
              <a:buFont typeface="NVIDIA Sans Medium"/>
              <a:buNone/>
              <a:defRPr b="0" sz="4000">
                <a:latin typeface="NVIDIA Sans Medium"/>
                <a:ea typeface="NVIDIA Sans Medium"/>
                <a:cs typeface="NVIDIA Sans Medium"/>
                <a:sym typeface="NVIDIA Sans Medium"/>
              </a:defRPr>
            </a:lvl4pPr>
            <a:lvl5pPr lvl="4" rtl="0" algn="ctr">
              <a:spcBef>
                <a:spcPts val="0"/>
              </a:spcBef>
              <a:spcAft>
                <a:spcPts val="0"/>
              </a:spcAft>
              <a:buSzPts val="4000"/>
              <a:buFont typeface="NVIDIA Sans Medium"/>
              <a:buNone/>
              <a:defRPr b="0" sz="4000">
                <a:latin typeface="NVIDIA Sans Medium"/>
                <a:ea typeface="NVIDIA Sans Medium"/>
                <a:cs typeface="NVIDIA Sans Medium"/>
                <a:sym typeface="NVIDIA Sans Medium"/>
              </a:defRPr>
            </a:lvl5pPr>
            <a:lvl6pPr lvl="5" rtl="0" algn="ctr">
              <a:spcBef>
                <a:spcPts val="0"/>
              </a:spcBef>
              <a:spcAft>
                <a:spcPts val="0"/>
              </a:spcAft>
              <a:buSzPts val="4000"/>
              <a:buFont typeface="NVIDIA Sans Medium"/>
              <a:buNone/>
              <a:defRPr b="0" sz="4000">
                <a:latin typeface="NVIDIA Sans Medium"/>
                <a:ea typeface="NVIDIA Sans Medium"/>
                <a:cs typeface="NVIDIA Sans Medium"/>
                <a:sym typeface="NVIDIA Sans Medium"/>
              </a:defRPr>
            </a:lvl6pPr>
            <a:lvl7pPr lvl="6" rtl="0" algn="ctr">
              <a:spcBef>
                <a:spcPts val="0"/>
              </a:spcBef>
              <a:spcAft>
                <a:spcPts val="0"/>
              </a:spcAft>
              <a:buSzPts val="4000"/>
              <a:buFont typeface="NVIDIA Sans Medium"/>
              <a:buNone/>
              <a:defRPr b="0" sz="4000">
                <a:latin typeface="NVIDIA Sans Medium"/>
                <a:ea typeface="NVIDIA Sans Medium"/>
                <a:cs typeface="NVIDIA Sans Medium"/>
                <a:sym typeface="NVIDIA Sans Medium"/>
              </a:defRPr>
            </a:lvl7pPr>
            <a:lvl8pPr lvl="7" rtl="0" algn="ctr">
              <a:spcBef>
                <a:spcPts val="0"/>
              </a:spcBef>
              <a:spcAft>
                <a:spcPts val="0"/>
              </a:spcAft>
              <a:buSzPts val="4000"/>
              <a:buFont typeface="NVIDIA Sans Medium"/>
              <a:buNone/>
              <a:defRPr b="0" sz="4000">
                <a:latin typeface="NVIDIA Sans Medium"/>
                <a:ea typeface="NVIDIA Sans Medium"/>
                <a:cs typeface="NVIDIA Sans Medium"/>
                <a:sym typeface="NVIDIA Sans Medium"/>
              </a:defRPr>
            </a:lvl8pPr>
            <a:lvl9pPr lvl="8" rtl="0" algn="ctr">
              <a:spcBef>
                <a:spcPts val="0"/>
              </a:spcBef>
              <a:spcAft>
                <a:spcPts val="0"/>
              </a:spcAft>
              <a:buSzPts val="4000"/>
              <a:buFont typeface="NVIDIA Sans Medium"/>
              <a:buNone/>
              <a:defRPr b="0" sz="4000">
                <a:latin typeface="NVIDIA Sans Medium"/>
                <a:ea typeface="NVIDIA Sans Medium"/>
                <a:cs typeface="NVIDIA Sans Medium"/>
                <a:sym typeface="NVIDIA Sans Medium"/>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up Image">
  <p:cSld name="4-up Image">
    <p:spTree>
      <p:nvGrpSpPr>
        <p:cNvPr id="141" name="Shape 141"/>
        <p:cNvGrpSpPr/>
        <p:nvPr/>
      </p:nvGrpSpPr>
      <p:grpSpPr>
        <a:xfrm>
          <a:off x="0" y="0"/>
          <a:ext cx="0" cy="0"/>
          <a:chOff x="0" y="0"/>
          <a:chExt cx="0" cy="0"/>
        </a:xfrm>
      </p:grpSpPr>
      <p:sp>
        <p:nvSpPr>
          <p:cNvPr id="142" name="Google Shape;142;p20"/>
          <p:cNvSpPr txBox="1"/>
          <p:nvPr>
            <p:ph type="title"/>
          </p:nvPr>
        </p:nvSpPr>
        <p:spPr>
          <a:xfrm>
            <a:off x="2514600" y="0"/>
            <a:ext cx="31546800" cy="2514601"/>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lt1"/>
              </a:buClr>
              <a:buSzPts val="7200"/>
              <a:buNone/>
              <a:defRPr sz="7200" cap="none"/>
            </a:lvl1pPr>
            <a:lvl2pPr lvl="1">
              <a:spcBef>
                <a:spcPts val="0"/>
              </a:spcBef>
              <a:spcAft>
                <a:spcPts val="0"/>
              </a:spcAft>
              <a:buSzPts val="7200"/>
              <a:buNone/>
              <a:defRPr/>
            </a:lvl2pPr>
            <a:lvl3pPr lvl="2">
              <a:spcBef>
                <a:spcPts val="0"/>
              </a:spcBef>
              <a:spcAft>
                <a:spcPts val="0"/>
              </a:spcAft>
              <a:buSzPts val="7200"/>
              <a:buNone/>
              <a:defRPr/>
            </a:lvl3pPr>
            <a:lvl4pPr lvl="3">
              <a:spcBef>
                <a:spcPts val="0"/>
              </a:spcBef>
              <a:spcAft>
                <a:spcPts val="0"/>
              </a:spcAft>
              <a:buSzPts val="7200"/>
              <a:buNone/>
              <a:defRPr/>
            </a:lvl4pPr>
            <a:lvl5pPr lvl="4">
              <a:spcBef>
                <a:spcPts val="0"/>
              </a:spcBef>
              <a:spcAft>
                <a:spcPts val="0"/>
              </a:spcAft>
              <a:buSzPts val="7200"/>
              <a:buNone/>
              <a:defRPr/>
            </a:lvl5pPr>
            <a:lvl6pPr lvl="5">
              <a:spcBef>
                <a:spcPts val="0"/>
              </a:spcBef>
              <a:spcAft>
                <a:spcPts val="0"/>
              </a:spcAft>
              <a:buSzPts val="7200"/>
              <a:buNone/>
              <a:defRPr/>
            </a:lvl6pPr>
            <a:lvl7pPr lvl="6">
              <a:spcBef>
                <a:spcPts val="0"/>
              </a:spcBef>
              <a:spcAft>
                <a:spcPts val="0"/>
              </a:spcAft>
              <a:buSzPts val="7200"/>
              <a:buNone/>
              <a:defRPr/>
            </a:lvl7pPr>
            <a:lvl8pPr lvl="7">
              <a:spcBef>
                <a:spcPts val="0"/>
              </a:spcBef>
              <a:spcAft>
                <a:spcPts val="0"/>
              </a:spcAft>
              <a:buSzPts val="7200"/>
              <a:buNone/>
              <a:defRPr/>
            </a:lvl8pPr>
            <a:lvl9pPr lvl="8">
              <a:spcBef>
                <a:spcPts val="0"/>
              </a:spcBef>
              <a:spcAft>
                <a:spcPts val="0"/>
              </a:spcAft>
              <a:buSzPts val="7200"/>
              <a:buNone/>
              <a:defRPr/>
            </a:lvl9pPr>
          </a:lstStyle>
          <a:p/>
        </p:txBody>
      </p:sp>
      <p:sp>
        <p:nvSpPr>
          <p:cNvPr id="143" name="Google Shape;143;p20"/>
          <p:cNvSpPr/>
          <p:nvPr>
            <p:ph idx="2" type="pic"/>
          </p:nvPr>
        </p:nvSpPr>
        <p:spPr>
          <a:xfrm>
            <a:off x="18520757" y="4849813"/>
            <a:ext cx="7982985" cy="12019835"/>
          </a:xfrm>
          <a:prstGeom prst="rect">
            <a:avLst/>
          </a:prstGeom>
          <a:solidFill>
            <a:srgbClr val="151617">
              <a:alpha val="60784"/>
            </a:srgbClr>
          </a:solidFill>
          <a:ln cap="flat" cmpd="sng" w="9525">
            <a:solidFill>
              <a:schemeClr val="accent5"/>
            </a:solidFill>
            <a:prstDash val="solid"/>
            <a:round/>
            <a:headEnd len="sm" w="sm" type="none"/>
            <a:tailEnd len="sm" w="sm" type="none"/>
          </a:ln>
        </p:spPr>
      </p:sp>
      <p:sp>
        <p:nvSpPr>
          <p:cNvPr id="144" name="Google Shape;144;p20"/>
          <p:cNvSpPr/>
          <p:nvPr>
            <p:ph idx="3" type="pic"/>
          </p:nvPr>
        </p:nvSpPr>
        <p:spPr>
          <a:xfrm>
            <a:off x="10072254" y="4849813"/>
            <a:ext cx="7982985" cy="12019835"/>
          </a:xfrm>
          <a:prstGeom prst="rect">
            <a:avLst/>
          </a:prstGeom>
          <a:solidFill>
            <a:srgbClr val="151617">
              <a:alpha val="60784"/>
            </a:srgbClr>
          </a:solidFill>
          <a:ln cap="flat" cmpd="sng" w="9525">
            <a:solidFill>
              <a:schemeClr val="accent5"/>
            </a:solidFill>
            <a:prstDash val="solid"/>
            <a:round/>
            <a:headEnd len="sm" w="sm" type="none"/>
            <a:tailEnd len="sm" w="sm" type="none"/>
          </a:ln>
        </p:spPr>
      </p:sp>
      <p:sp>
        <p:nvSpPr>
          <p:cNvPr id="145" name="Google Shape;145;p20"/>
          <p:cNvSpPr/>
          <p:nvPr>
            <p:ph idx="4" type="pic"/>
          </p:nvPr>
        </p:nvSpPr>
        <p:spPr>
          <a:xfrm>
            <a:off x="1637606" y="4849813"/>
            <a:ext cx="7969130" cy="12019835"/>
          </a:xfrm>
          <a:prstGeom prst="rect">
            <a:avLst/>
          </a:prstGeom>
          <a:solidFill>
            <a:srgbClr val="151617">
              <a:alpha val="60784"/>
            </a:srgbClr>
          </a:solidFill>
          <a:ln cap="flat" cmpd="sng" w="9525">
            <a:solidFill>
              <a:schemeClr val="accent5"/>
            </a:solidFill>
            <a:prstDash val="solid"/>
            <a:round/>
            <a:headEnd len="sm" w="sm" type="none"/>
            <a:tailEnd len="sm" w="sm" type="none"/>
          </a:ln>
        </p:spPr>
      </p:sp>
      <p:sp>
        <p:nvSpPr>
          <p:cNvPr id="146" name="Google Shape;146;p20"/>
          <p:cNvSpPr/>
          <p:nvPr>
            <p:ph idx="5" type="pic"/>
          </p:nvPr>
        </p:nvSpPr>
        <p:spPr>
          <a:xfrm>
            <a:off x="26969260" y="4849813"/>
            <a:ext cx="7969133" cy="12019835"/>
          </a:xfrm>
          <a:prstGeom prst="rect">
            <a:avLst/>
          </a:prstGeom>
          <a:solidFill>
            <a:srgbClr val="151617">
              <a:alpha val="60784"/>
            </a:srgbClr>
          </a:solidFill>
          <a:ln cap="flat" cmpd="sng" w="9525">
            <a:solidFill>
              <a:schemeClr val="accent5"/>
            </a:solidFill>
            <a:prstDash val="solid"/>
            <a:round/>
            <a:headEnd len="sm" w="sm" type="none"/>
            <a:tailEnd len="sm" w="sm" type="none"/>
          </a:ln>
        </p:spPr>
      </p:sp>
      <p:sp>
        <p:nvSpPr>
          <p:cNvPr id="147" name="Google Shape;147;p20"/>
          <p:cNvSpPr txBox="1"/>
          <p:nvPr>
            <p:ph idx="1" type="subTitle"/>
          </p:nvPr>
        </p:nvSpPr>
        <p:spPr>
          <a:xfrm>
            <a:off x="2514600" y="2487168"/>
            <a:ext cx="31546800" cy="1408200"/>
          </a:xfrm>
          <a:prstGeom prst="rect">
            <a:avLst/>
          </a:prstGeom>
          <a:noFill/>
          <a:ln>
            <a:noFill/>
          </a:ln>
        </p:spPr>
        <p:txBody>
          <a:bodyPr anchorCtr="0" anchor="t" bIns="45700" lIns="91425" spcFirstLastPara="1" rIns="91425" wrap="square" tIns="45700">
            <a:noAutofit/>
          </a:bodyPr>
          <a:lstStyle>
            <a:lvl1pPr lvl="0" rtl="0" algn="ctr">
              <a:spcBef>
                <a:spcPts val="0"/>
              </a:spcBef>
              <a:spcAft>
                <a:spcPts val="0"/>
              </a:spcAft>
              <a:buClr>
                <a:schemeClr val="dk2"/>
              </a:buClr>
              <a:buSzPts val="4800"/>
              <a:buFont typeface="NVIDIA Sans"/>
              <a:buNone/>
              <a:defRPr sz="4800">
                <a:solidFill>
                  <a:schemeClr val="dk2"/>
                </a:solidFill>
                <a:latin typeface="NVIDIA Sans"/>
                <a:ea typeface="NVIDIA Sans"/>
                <a:cs typeface="NVIDIA Sans"/>
                <a:sym typeface="NVIDIA Sans"/>
              </a:defRPr>
            </a:lvl1pPr>
            <a:lvl2pPr lvl="1" rtl="0">
              <a:spcBef>
                <a:spcPts val="0"/>
              </a:spcBef>
              <a:spcAft>
                <a:spcPts val="0"/>
              </a:spcAft>
              <a:buSzPts val="4800"/>
              <a:buFont typeface="NVIDIA Sans"/>
              <a:buNone/>
              <a:defRPr sz="4800">
                <a:latin typeface="NVIDIA Sans"/>
                <a:ea typeface="NVIDIA Sans"/>
                <a:cs typeface="NVIDIA Sans"/>
                <a:sym typeface="NVIDIA Sans"/>
              </a:defRPr>
            </a:lvl2pPr>
            <a:lvl3pPr lvl="2" rtl="0">
              <a:spcBef>
                <a:spcPts val="0"/>
              </a:spcBef>
              <a:spcAft>
                <a:spcPts val="0"/>
              </a:spcAft>
              <a:buSzPts val="4800"/>
              <a:buFont typeface="NVIDIA Sans"/>
              <a:buNone/>
              <a:defRPr sz="4800">
                <a:latin typeface="NVIDIA Sans"/>
                <a:ea typeface="NVIDIA Sans"/>
                <a:cs typeface="NVIDIA Sans"/>
                <a:sym typeface="NVIDIA Sans"/>
              </a:defRPr>
            </a:lvl3pPr>
            <a:lvl4pPr lvl="3" rtl="0">
              <a:spcBef>
                <a:spcPts val="0"/>
              </a:spcBef>
              <a:spcAft>
                <a:spcPts val="0"/>
              </a:spcAft>
              <a:buSzPts val="4800"/>
              <a:buFont typeface="NVIDIA Sans"/>
              <a:buNone/>
              <a:defRPr sz="4800">
                <a:latin typeface="NVIDIA Sans"/>
                <a:ea typeface="NVIDIA Sans"/>
                <a:cs typeface="NVIDIA Sans"/>
                <a:sym typeface="NVIDIA Sans"/>
              </a:defRPr>
            </a:lvl4pPr>
            <a:lvl5pPr lvl="4" rtl="0">
              <a:spcBef>
                <a:spcPts val="0"/>
              </a:spcBef>
              <a:spcAft>
                <a:spcPts val="0"/>
              </a:spcAft>
              <a:buSzPts val="4800"/>
              <a:buFont typeface="NVIDIA Sans"/>
              <a:buNone/>
              <a:defRPr sz="4800">
                <a:latin typeface="NVIDIA Sans"/>
                <a:ea typeface="NVIDIA Sans"/>
                <a:cs typeface="NVIDIA Sans"/>
                <a:sym typeface="NVIDIA Sans"/>
              </a:defRPr>
            </a:lvl5pPr>
            <a:lvl6pPr lvl="5" rtl="0">
              <a:spcBef>
                <a:spcPts val="0"/>
              </a:spcBef>
              <a:spcAft>
                <a:spcPts val="0"/>
              </a:spcAft>
              <a:buSzPts val="4800"/>
              <a:buFont typeface="NVIDIA Sans"/>
              <a:buNone/>
              <a:defRPr sz="4800">
                <a:latin typeface="NVIDIA Sans"/>
                <a:ea typeface="NVIDIA Sans"/>
                <a:cs typeface="NVIDIA Sans"/>
                <a:sym typeface="NVIDIA Sans"/>
              </a:defRPr>
            </a:lvl6pPr>
            <a:lvl7pPr lvl="6" rtl="0">
              <a:spcBef>
                <a:spcPts val="0"/>
              </a:spcBef>
              <a:spcAft>
                <a:spcPts val="0"/>
              </a:spcAft>
              <a:buSzPts val="4800"/>
              <a:buFont typeface="NVIDIA Sans"/>
              <a:buNone/>
              <a:defRPr sz="4800">
                <a:latin typeface="NVIDIA Sans"/>
                <a:ea typeface="NVIDIA Sans"/>
                <a:cs typeface="NVIDIA Sans"/>
                <a:sym typeface="NVIDIA Sans"/>
              </a:defRPr>
            </a:lvl7pPr>
            <a:lvl8pPr lvl="7" rtl="0">
              <a:spcBef>
                <a:spcPts val="0"/>
              </a:spcBef>
              <a:spcAft>
                <a:spcPts val="0"/>
              </a:spcAft>
              <a:buSzPts val="4800"/>
              <a:buFont typeface="NVIDIA Sans"/>
              <a:buNone/>
              <a:defRPr sz="4800">
                <a:latin typeface="NVIDIA Sans"/>
                <a:ea typeface="NVIDIA Sans"/>
                <a:cs typeface="NVIDIA Sans"/>
                <a:sym typeface="NVIDIA Sans"/>
              </a:defRPr>
            </a:lvl8pPr>
            <a:lvl9pPr lvl="8" rtl="0">
              <a:spcBef>
                <a:spcPts val="0"/>
              </a:spcBef>
              <a:spcAft>
                <a:spcPts val="0"/>
              </a:spcAft>
              <a:buSzPts val="4800"/>
              <a:buFont typeface="NVIDIA Sans"/>
              <a:buNone/>
              <a:defRPr sz="4800">
                <a:latin typeface="NVIDIA Sans"/>
                <a:ea typeface="NVIDIA Sans"/>
                <a:cs typeface="NVIDIA Sans"/>
                <a:sym typeface="NVIDIA Sans"/>
              </a:defRPr>
            </a:lvl9pPr>
          </a:lstStyle>
          <a:p/>
        </p:txBody>
      </p:sp>
      <p:sp>
        <p:nvSpPr>
          <p:cNvPr id="148" name="Google Shape;148;p20"/>
          <p:cNvSpPr txBox="1"/>
          <p:nvPr>
            <p:ph idx="6" type="subTitle"/>
          </p:nvPr>
        </p:nvSpPr>
        <p:spPr>
          <a:xfrm>
            <a:off x="26968061" y="17748505"/>
            <a:ext cx="7955400" cy="749700"/>
          </a:xfrm>
          <a:prstGeom prst="rect">
            <a:avLst/>
          </a:prstGeom>
          <a:noFill/>
          <a:ln>
            <a:noFill/>
          </a:ln>
        </p:spPr>
        <p:txBody>
          <a:bodyPr anchorCtr="0" anchor="t" bIns="45700" lIns="91425" spcFirstLastPara="1" rIns="91425" wrap="square" tIns="45700">
            <a:noAutofit/>
          </a:bodyPr>
          <a:lstStyle>
            <a:lvl1pPr lvl="0" rtl="0" algn="ctr">
              <a:spcBef>
                <a:spcPts val="0"/>
              </a:spcBef>
              <a:spcAft>
                <a:spcPts val="0"/>
              </a:spcAft>
              <a:buClr>
                <a:schemeClr val="lt1"/>
              </a:buClr>
              <a:buSzPts val="2800"/>
              <a:buFont typeface="NVIDIA Sans"/>
              <a:buNone/>
              <a:defRPr sz="2800">
                <a:solidFill>
                  <a:schemeClr val="lt1"/>
                </a:solidFill>
                <a:latin typeface="NVIDIA Sans"/>
                <a:ea typeface="NVIDIA Sans"/>
                <a:cs typeface="NVIDIA Sans"/>
                <a:sym typeface="NVIDIA Sans"/>
              </a:defRPr>
            </a:lvl1pPr>
            <a:lvl2pPr lvl="1" rtl="0" algn="ctr">
              <a:spcBef>
                <a:spcPts val="0"/>
              </a:spcBef>
              <a:spcAft>
                <a:spcPts val="0"/>
              </a:spcAft>
              <a:buClr>
                <a:schemeClr val="lt1"/>
              </a:buClr>
              <a:buSzPts val="2800"/>
              <a:buFont typeface="NVIDIA Sans"/>
              <a:buNone/>
              <a:defRPr sz="2800">
                <a:solidFill>
                  <a:schemeClr val="lt1"/>
                </a:solidFill>
                <a:latin typeface="NVIDIA Sans"/>
                <a:ea typeface="NVIDIA Sans"/>
                <a:cs typeface="NVIDIA Sans"/>
                <a:sym typeface="NVIDIA Sans"/>
              </a:defRPr>
            </a:lvl2pPr>
            <a:lvl3pPr lvl="2" rtl="0" algn="ctr">
              <a:spcBef>
                <a:spcPts val="0"/>
              </a:spcBef>
              <a:spcAft>
                <a:spcPts val="0"/>
              </a:spcAft>
              <a:buClr>
                <a:schemeClr val="lt1"/>
              </a:buClr>
              <a:buSzPts val="2800"/>
              <a:buFont typeface="NVIDIA Sans"/>
              <a:buNone/>
              <a:defRPr sz="2800">
                <a:solidFill>
                  <a:schemeClr val="lt1"/>
                </a:solidFill>
                <a:latin typeface="NVIDIA Sans"/>
                <a:ea typeface="NVIDIA Sans"/>
                <a:cs typeface="NVIDIA Sans"/>
                <a:sym typeface="NVIDIA Sans"/>
              </a:defRPr>
            </a:lvl3pPr>
            <a:lvl4pPr lvl="3" rtl="0" algn="ctr">
              <a:spcBef>
                <a:spcPts val="0"/>
              </a:spcBef>
              <a:spcAft>
                <a:spcPts val="0"/>
              </a:spcAft>
              <a:buClr>
                <a:schemeClr val="lt1"/>
              </a:buClr>
              <a:buSzPts val="2800"/>
              <a:buFont typeface="NVIDIA Sans"/>
              <a:buNone/>
              <a:defRPr sz="2800">
                <a:solidFill>
                  <a:schemeClr val="lt1"/>
                </a:solidFill>
                <a:latin typeface="NVIDIA Sans"/>
                <a:ea typeface="NVIDIA Sans"/>
                <a:cs typeface="NVIDIA Sans"/>
                <a:sym typeface="NVIDIA Sans"/>
              </a:defRPr>
            </a:lvl4pPr>
            <a:lvl5pPr lvl="4" rtl="0" algn="ctr">
              <a:spcBef>
                <a:spcPts val="0"/>
              </a:spcBef>
              <a:spcAft>
                <a:spcPts val="0"/>
              </a:spcAft>
              <a:buClr>
                <a:schemeClr val="lt1"/>
              </a:buClr>
              <a:buSzPts val="2800"/>
              <a:buFont typeface="NVIDIA Sans"/>
              <a:buNone/>
              <a:defRPr sz="2800">
                <a:solidFill>
                  <a:schemeClr val="lt1"/>
                </a:solidFill>
                <a:latin typeface="NVIDIA Sans"/>
                <a:ea typeface="NVIDIA Sans"/>
                <a:cs typeface="NVIDIA Sans"/>
                <a:sym typeface="NVIDIA Sans"/>
              </a:defRPr>
            </a:lvl5pPr>
            <a:lvl6pPr lvl="5" rtl="0" algn="ctr">
              <a:spcBef>
                <a:spcPts val="0"/>
              </a:spcBef>
              <a:spcAft>
                <a:spcPts val="0"/>
              </a:spcAft>
              <a:buClr>
                <a:schemeClr val="lt1"/>
              </a:buClr>
              <a:buSzPts val="2800"/>
              <a:buFont typeface="NVIDIA Sans"/>
              <a:buNone/>
              <a:defRPr sz="2800">
                <a:solidFill>
                  <a:schemeClr val="lt1"/>
                </a:solidFill>
                <a:latin typeface="NVIDIA Sans"/>
                <a:ea typeface="NVIDIA Sans"/>
                <a:cs typeface="NVIDIA Sans"/>
                <a:sym typeface="NVIDIA Sans"/>
              </a:defRPr>
            </a:lvl6pPr>
            <a:lvl7pPr lvl="6" rtl="0" algn="ctr">
              <a:spcBef>
                <a:spcPts val="0"/>
              </a:spcBef>
              <a:spcAft>
                <a:spcPts val="0"/>
              </a:spcAft>
              <a:buClr>
                <a:schemeClr val="lt1"/>
              </a:buClr>
              <a:buSzPts val="2800"/>
              <a:buFont typeface="NVIDIA Sans"/>
              <a:buNone/>
              <a:defRPr sz="2800">
                <a:solidFill>
                  <a:schemeClr val="lt1"/>
                </a:solidFill>
                <a:latin typeface="NVIDIA Sans"/>
                <a:ea typeface="NVIDIA Sans"/>
                <a:cs typeface="NVIDIA Sans"/>
                <a:sym typeface="NVIDIA Sans"/>
              </a:defRPr>
            </a:lvl7pPr>
            <a:lvl8pPr lvl="7" rtl="0" algn="ctr">
              <a:spcBef>
                <a:spcPts val="0"/>
              </a:spcBef>
              <a:spcAft>
                <a:spcPts val="0"/>
              </a:spcAft>
              <a:buClr>
                <a:schemeClr val="lt1"/>
              </a:buClr>
              <a:buSzPts val="2800"/>
              <a:buFont typeface="NVIDIA Sans"/>
              <a:buNone/>
              <a:defRPr sz="2800">
                <a:solidFill>
                  <a:schemeClr val="lt1"/>
                </a:solidFill>
                <a:latin typeface="NVIDIA Sans"/>
                <a:ea typeface="NVIDIA Sans"/>
                <a:cs typeface="NVIDIA Sans"/>
                <a:sym typeface="NVIDIA Sans"/>
              </a:defRPr>
            </a:lvl8pPr>
            <a:lvl9pPr lvl="8" rtl="0" algn="ctr">
              <a:spcBef>
                <a:spcPts val="0"/>
              </a:spcBef>
              <a:spcAft>
                <a:spcPts val="0"/>
              </a:spcAft>
              <a:buClr>
                <a:schemeClr val="lt1"/>
              </a:buClr>
              <a:buSzPts val="2800"/>
              <a:buFont typeface="NVIDIA Sans"/>
              <a:buNone/>
              <a:defRPr sz="2800">
                <a:solidFill>
                  <a:schemeClr val="lt1"/>
                </a:solidFill>
                <a:latin typeface="NVIDIA Sans"/>
                <a:ea typeface="NVIDIA Sans"/>
                <a:cs typeface="NVIDIA Sans"/>
                <a:sym typeface="NVIDIA Sans"/>
              </a:defRPr>
            </a:lvl9pPr>
          </a:lstStyle>
          <a:p/>
        </p:txBody>
      </p:sp>
      <p:sp>
        <p:nvSpPr>
          <p:cNvPr id="149" name="Google Shape;149;p20"/>
          <p:cNvSpPr txBox="1"/>
          <p:nvPr>
            <p:ph idx="7" type="subTitle"/>
          </p:nvPr>
        </p:nvSpPr>
        <p:spPr>
          <a:xfrm>
            <a:off x="18534610" y="17748505"/>
            <a:ext cx="7955400" cy="749700"/>
          </a:xfrm>
          <a:prstGeom prst="rect">
            <a:avLst/>
          </a:prstGeom>
          <a:noFill/>
          <a:ln>
            <a:noFill/>
          </a:ln>
        </p:spPr>
        <p:txBody>
          <a:bodyPr anchorCtr="0" anchor="t" bIns="45700" lIns="91425" spcFirstLastPara="1" rIns="91425" wrap="square" tIns="45700">
            <a:noAutofit/>
          </a:bodyPr>
          <a:lstStyle>
            <a:lvl1pPr lvl="0" rtl="0" algn="ctr">
              <a:spcBef>
                <a:spcPts val="0"/>
              </a:spcBef>
              <a:spcAft>
                <a:spcPts val="0"/>
              </a:spcAft>
              <a:buClr>
                <a:schemeClr val="lt1"/>
              </a:buClr>
              <a:buSzPts val="2800"/>
              <a:buFont typeface="NVIDIA Sans"/>
              <a:buNone/>
              <a:defRPr sz="2800">
                <a:solidFill>
                  <a:schemeClr val="lt1"/>
                </a:solidFill>
                <a:latin typeface="NVIDIA Sans"/>
                <a:ea typeface="NVIDIA Sans"/>
                <a:cs typeface="NVIDIA Sans"/>
                <a:sym typeface="NVIDIA Sans"/>
              </a:defRPr>
            </a:lvl1pPr>
            <a:lvl2pPr lvl="1" rtl="0" algn="ctr">
              <a:spcBef>
                <a:spcPts val="0"/>
              </a:spcBef>
              <a:spcAft>
                <a:spcPts val="0"/>
              </a:spcAft>
              <a:buClr>
                <a:schemeClr val="lt1"/>
              </a:buClr>
              <a:buSzPts val="2800"/>
              <a:buFont typeface="NVIDIA Sans"/>
              <a:buNone/>
              <a:defRPr sz="2800">
                <a:solidFill>
                  <a:schemeClr val="lt1"/>
                </a:solidFill>
                <a:latin typeface="NVIDIA Sans"/>
                <a:ea typeface="NVIDIA Sans"/>
                <a:cs typeface="NVIDIA Sans"/>
                <a:sym typeface="NVIDIA Sans"/>
              </a:defRPr>
            </a:lvl2pPr>
            <a:lvl3pPr lvl="2" rtl="0" algn="ctr">
              <a:spcBef>
                <a:spcPts val="0"/>
              </a:spcBef>
              <a:spcAft>
                <a:spcPts val="0"/>
              </a:spcAft>
              <a:buClr>
                <a:schemeClr val="lt1"/>
              </a:buClr>
              <a:buSzPts val="2800"/>
              <a:buFont typeface="NVIDIA Sans"/>
              <a:buNone/>
              <a:defRPr sz="2800">
                <a:solidFill>
                  <a:schemeClr val="lt1"/>
                </a:solidFill>
                <a:latin typeface="NVIDIA Sans"/>
                <a:ea typeface="NVIDIA Sans"/>
                <a:cs typeface="NVIDIA Sans"/>
                <a:sym typeface="NVIDIA Sans"/>
              </a:defRPr>
            </a:lvl3pPr>
            <a:lvl4pPr lvl="3" rtl="0" algn="ctr">
              <a:spcBef>
                <a:spcPts val="0"/>
              </a:spcBef>
              <a:spcAft>
                <a:spcPts val="0"/>
              </a:spcAft>
              <a:buClr>
                <a:schemeClr val="lt1"/>
              </a:buClr>
              <a:buSzPts val="2800"/>
              <a:buFont typeface="NVIDIA Sans"/>
              <a:buNone/>
              <a:defRPr sz="2800">
                <a:solidFill>
                  <a:schemeClr val="lt1"/>
                </a:solidFill>
                <a:latin typeface="NVIDIA Sans"/>
                <a:ea typeface="NVIDIA Sans"/>
                <a:cs typeface="NVIDIA Sans"/>
                <a:sym typeface="NVIDIA Sans"/>
              </a:defRPr>
            </a:lvl4pPr>
            <a:lvl5pPr lvl="4" rtl="0" algn="ctr">
              <a:spcBef>
                <a:spcPts val="0"/>
              </a:spcBef>
              <a:spcAft>
                <a:spcPts val="0"/>
              </a:spcAft>
              <a:buClr>
                <a:schemeClr val="lt1"/>
              </a:buClr>
              <a:buSzPts val="2800"/>
              <a:buFont typeface="NVIDIA Sans"/>
              <a:buNone/>
              <a:defRPr sz="2800">
                <a:solidFill>
                  <a:schemeClr val="lt1"/>
                </a:solidFill>
                <a:latin typeface="NVIDIA Sans"/>
                <a:ea typeface="NVIDIA Sans"/>
                <a:cs typeface="NVIDIA Sans"/>
                <a:sym typeface="NVIDIA Sans"/>
              </a:defRPr>
            </a:lvl5pPr>
            <a:lvl6pPr lvl="5" rtl="0" algn="ctr">
              <a:spcBef>
                <a:spcPts val="0"/>
              </a:spcBef>
              <a:spcAft>
                <a:spcPts val="0"/>
              </a:spcAft>
              <a:buClr>
                <a:schemeClr val="lt1"/>
              </a:buClr>
              <a:buSzPts val="2800"/>
              <a:buFont typeface="NVIDIA Sans"/>
              <a:buNone/>
              <a:defRPr sz="2800">
                <a:solidFill>
                  <a:schemeClr val="lt1"/>
                </a:solidFill>
                <a:latin typeface="NVIDIA Sans"/>
                <a:ea typeface="NVIDIA Sans"/>
                <a:cs typeface="NVIDIA Sans"/>
                <a:sym typeface="NVIDIA Sans"/>
              </a:defRPr>
            </a:lvl6pPr>
            <a:lvl7pPr lvl="6" rtl="0" algn="ctr">
              <a:spcBef>
                <a:spcPts val="0"/>
              </a:spcBef>
              <a:spcAft>
                <a:spcPts val="0"/>
              </a:spcAft>
              <a:buClr>
                <a:schemeClr val="lt1"/>
              </a:buClr>
              <a:buSzPts val="2800"/>
              <a:buFont typeface="NVIDIA Sans"/>
              <a:buNone/>
              <a:defRPr sz="2800">
                <a:solidFill>
                  <a:schemeClr val="lt1"/>
                </a:solidFill>
                <a:latin typeface="NVIDIA Sans"/>
                <a:ea typeface="NVIDIA Sans"/>
                <a:cs typeface="NVIDIA Sans"/>
                <a:sym typeface="NVIDIA Sans"/>
              </a:defRPr>
            </a:lvl7pPr>
            <a:lvl8pPr lvl="7" rtl="0" algn="ctr">
              <a:spcBef>
                <a:spcPts val="0"/>
              </a:spcBef>
              <a:spcAft>
                <a:spcPts val="0"/>
              </a:spcAft>
              <a:buClr>
                <a:schemeClr val="lt1"/>
              </a:buClr>
              <a:buSzPts val="2800"/>
              <a:buFont typeface="NVIDIA Sans"/>
              <a:buNone/>
              <a:defRPr sz="2800">
                <a:solidFill>
                  <a:schemeClr val="lt1"/>
                </a:solidFill>
                <a:latin typeface="NVIDIA Sans"/>
                <a:ea typeface="NVIDIA Sans"/>
                <a:cs typeface="NVIDIA Sans"/>
                <a:sym typeface="NVIDIA Sans"/>
              </a:defRPr>
            </a:lvl8pPr>
            <a:lvl9pPr lvl="8" rtl="0" algn="ctr">
              <a:spcBef>
                <a:spcPts val="0"/>
              </a:spcBef>
              <a:spcAft>
                <a:spcPts val="0"/>
              </a:spcAft>
              <a:buClr>
                <a:schemeClr val="lt1"/>
              </a:buClr>
              <a:buSzPts val="2800"/>
              <a:buFont typeface="NVIDIA Sans"/>
              <a:buNone/>
              <a:defRPr sz="2800">
                <a:solidFill>
                  <a:schemeClr val="lt1"/>
                </a:solidFill>
                <a:latin typeface="NVIDIA Sans"/>
                <a:ea typeface="NVIDIA Sans"/>
                <a:cs typeface="NVIDIA Sans"/>
                <a:sym typeface="NVIDIA Sans"/>
              </a:defRPr>
            </a:lvl9pPr>
          </a:lstStyle>
          <a:p/>
        </p:txBody>
      </p:sp>
      <p:sp>
        <p:nvSpPr>
          <p:cNvPr id="150" name="Google Shape;150;p20"/>
          <p:cNvSpPr txBox="1"/>
          <p:nvPr>
            <p:ph idx="8" type="subTitle"/>
          </p:nvPr>
        </p:nvSpPr>
        <p:spPr>
          <a:xfrm>
            <a:off x="10086108" y="17748492"/>
            <a:ext cx="7955400" cy="749700"/>
          </a:xfrm>
          <a:prstGeom prst="rect">
            <a:avLst/>
          </a:prstGeom>
          <a:noFill/>
          <a:ln>
            <a:noFill/>
          </a:ln>
        </p:spPr>
        <p:txBody>
          <a:bodyPr anchorCtr="0" anchor="t" bIns="45700" lIns="91425" spcFirstLastPara="1" rIns="91425" wrap="square" tIns="45700">
            <a:noAutofit/>
          </a:bodyPr>
          <a:lstStyle>
            <a:lvl1pPr lvl="0" rtl="0" algn="ctr">
              <a:spcBef>
                <a:spcPts val="0"/>
              </a:spcBef>
              <a:spcAft>
                <a:spcPts val="0"/>
              </a:spcAft>
              <a:buClr>
                <a:schemeClr val="lt1"/>
              </a:buClr>
              <a:buSzPts val="2800"/>
              <a:buFont typeface="NVIDIA Sans"/>
              <a:buNone/>
              <a:defRPr sz="2800">
                <a:solidFill>
                  <a:schemeClr val="lt1"/>
                </a:solidFill>
                <a:latin typeface="NVIDIA Sans"/>
                <a:ea typeface="NVIDIA Sans"/>
                <a:cs typeface="NVIDIA Sans"/>
                <a:sym typeface="NVIDIA Sans"/>
              </a:defRPr>
            </a:lvl1pPr>
            <a:lvl2pPr lvl="1" rtl="0" algn="ctr">
              <a:spcBef>
                <a:spcPts val="0"/>
              </a:spcBef>
              <a:spcAft>
                <a:spcPts val="0"/>
              </a:spcAft>
              <a:buClr>
                <a:schemeClr val="lt1"/>
              </a:buClr>
              <a:buSzPts val="2800"/>
              <a:buFont typeface="NVIDIA Sans"/>
              <a:buNone/>
              <a:defRPr sz="2800">
                <a:solidFill>
                  <a:schemeClr val="lt1"/>
                </a:solidFill>
                <a:latin typeface="NVIDIA Sans"/>
                <a:ea typeface="NVIDIA Sans"/>
                <a:cs typeface="NVIDIA Sans"/>
                <a:sym typeface="NVIDIA Sans"/>
              </a:defRPr>
            </a:lvl2pPr>
            <a:lvl3pPr lvl="2" rtl="0" algn="ctr">
              <a:spcBef>
                <a:spcPts val="0"/>
              </a:spcBef>
              <a:spcAft>
                <a:spcPts val="0"/>
              </a:spcAft>
              <a:buClr>
                <a:schemeClr val="lt1"/>
              </a:buClr>
              <a:buSzPts val="2800"/>
              <a:buFont typeface="NVIDIA Sans"/>
              <a:buNone/>
              <a:defRPr sz="2800">
                <a:solidFill>
                  <a:schemeClr val="lt1"/>
                </a:solidFill>
                <a:latin typeface="NVIDIA Sans"/>
                <a:ea typeface="NVIDIA Sans"/>
                <a:cs typeface="NVIDIA Sans"/>
                <a:sym typeface="NVIDIA Sans"/>
              </a:defRPr>
            </a:lvl3pPr>
            <a:lvl4pPr lvl="3" rtl="0" algn="ctr">
              <a:spcBef>
                <a:spcPts val="0"/>
              </a:spcBef>
              <a:spcAft>
                <a:spcPts val="0"/>
              </a:spcAft>
              <a:buClr>
                <a:schemeClr val="lt1"/>
              </a:buClr>
              <a:buSzPts val="2800"/>
              <a:buFont typeface="NVIDIA Sans"/>
              <a:buNone/>
              <a:defRPr sz="2800">
                <a:solidFill>
                  <a:schemeClr val="lt1"/>
                </a:solidFill>
                <a:latin typeface="NVIDIA Sans"/>
                <a:ea typeface="NVIDIA Sans"/>
                <a:cs typeface="NVIDIA Sans"/>
                <a:sym typeface="NVIDIA Sans"/>
              </a:defRPr>
            </a:lvl4pPr>
            <a:lvl5pPr lvl="4" rtl="0" algn="ctr">
              <a:spcBef>
                <a:spcPts val="0"/>
              </a:spcBef>
              <a:spcAft>
                <a:spcPts val="0"/>
              </a:spcAft>
              <a:buClr>
                <a:schemeClr val="lt1"/>
              </a:buClr>
              <a:buSzPts val="2800"/>
              <a:buFont typeface="NVIDIA Sans"/>
              <a:buNone/>
              <a:defRPr sz="2800">
                <a:solidFill>
                  <a:schemeClr val="lt1"/>
                </a:solidFill>
                <a:latin typeface="NVIDIA Sans"/>
                <a:ea typeface="NVIDIA Sans"/>
                <a:cs typeface="NVIDIA Sans"/>
                <a:sym typeface="NVIDIA Sans"/>
              </a:defRPr>
            </a:lvl5pPr>
            <a:lvl6pPr lvl="5" rtl="0" algn="ctr">
              <a:spcBef>
                <a:spcPts val="0"/>
              </a:spcBef>
              <a:spcAft>
                <a:spcPts val="0"/>
              </a:spcAft>
              <a:buClr>
                <a:schemeClr val="lt1"/>
              </a:buClr>
              <a:buSzPts val="2800"/>
              <a:buFont typeface="NVIDIA Sans"/>
              <a:buNone/>
              <a:defRPr sz="2800">
                <a:solidFill>
                  <a:schemeClr val="lt1"/>
                </a:solidFill>
                <a:latin typeface="NVIDIA Sans"/>
                <a:ea typeface="NVIDIA Sans"/>
                <a:cs typeface="NVIDIA Sans"/>
                <a:sym typeface="NVIDIA Sans"/>
              </a:defRPr>
            </a:lvl6pPr>
            <a:lvl7pPr lvl="6" rtl="0" algn="ctr">
              <a:spcBef>
                <a:spcPts val="0"/>
              </a:spcBef>
              <a:spcAft>
                <a:spcPts val="0"/>
              </a:spcAft>
              <a:buClr>
                <a:schemeClr val="lt1"/>
              </a:buClr>
              <a:buSzPts val="2800"/>
              <a:buFont typeface="NVIDIA Sans"/>
              <a:buNone/>
              <a:defRPr sz="2800">
                <a:solidFill>
                  <a:schemeClr val="lt1"/>
                </a:solidFill>
                <a:latin typeface="NVIDIA Sans"/>
                <a:ea typeface="NVIDIA Sans"/>
                <a:cs typeface="NVIDIA Sans"/>
                <a:sym typeface="NVIDIA Sans"/>
              </a:defRPr>
            </a:lvl7pPr>
            <a:lvl8pPr lvl="7" rtl="0" algn="ctr">
              <a:spcBef>
                <a:spcPts val="0"/>
              </a:spcBef>
              <a:spcAft>
                <a:spcPts val="0"/>
              </a:spcAft>
              <a:buClr>
                <a:schemeClr val="lt1"/>
              </a:buClr>
              <a:buSzPts val="2800"/>
              <a:buFont typeface="NVIDIA Sans"/>
              <a:buNone/>
              <a:defRPr sz="2800">
                <a:solidFill>
                  <a:schemeClr val="lt1"/>
                </a:solidFill>
                <a:latin typeface="NVIDIA Sans"/>
                <a:ea typeface="NVIDIA Sans"/>
                <a:cs typeface="NVIDIA Sans"/>
                <a:sym typeface="NVIDIA Sans"/>
              </a:defRPr>
            </a:lvl8pPr>
            <a:lvl9pPr lvl="8" rtl="0" algn="ctr">
              <a:spcBef>
                <a:spcPts val="0"/>
              </a:spcBef>
              <a:spcAft>
                <a:spcPts val="0"/>
              </a:spcAft>
              <a:buClr>
                <a:schemeClr val="lt1"/>
              </a:buClr>
              <a:buSzPts val="2800"/>
              <a:buFont typeface="NVIDIA Sans"/>
              <a:buNone/>
              <a:defRPr sz="2800">
                <a:solidFill>
                  <a:schemeClr val="lt1"/>
                </a:solidFill>
                <a:latin typeface="NVIDIA Sans"/>
                <a:ea typeface="NVIDIA Sans"/>
                <a:cs typeface="NVIDIA Sans"/>
                <a:sym typeface="NVIDIA Sans"/>
              </a:defRPr>
            </a:lvl9pPr>
          </a:lstStyle>
          <a:p/>
        </p:txBody>
      </p:sp>
      <p:sp>
        <p:nvSpPr>
          <p:cNvPr id="151" name="Google Shape;151;p20"/>
          <p:cNvSpPr txBox="1"/>
          <p:nvPr>
            <p:ph idx="9" type="subTitle"/>
          </p:nvPr>
        </p:nvSpPr>
        <p:spPr>
          <a:xfrm>
            <a:off x="1637606" y="17748505"/>
            <a:ext cx="7955400" cy="749700"/>
          </a:xfrm>
          <a:prstGeom prst="rect">
            <a:avLst/>
          </a:prstGeom>
          <a:noFill/>
          <a:ln>
            <a:noFill/>
          </a:ln>
        </p:spPr>
        <p:txBody>
          <a:bodyPr anchorCtr="0" anchor="t" bIns="45700" lIns="91425" spcFirstLastPara="1" rIns="91425" wrap="square" tIns="45700">
            <a:noAutofit/>
          </a:bodyPr>
          <a:lstStyle>
            <a:lvl1pPr lvl="0" rtl="0" algn="ctr">
              <a:spcBef>
                <a:spcPts val="0"/>
              </a:spcBef>
              <a:spcAft>
                <a:spcPts val="0"/>
              </a:spcAft>
              <a:buClr>
                <a:schemeClr val="lt1"/>
              </a:buClr>
              <a:buSzPts val="2800"/>
              <a:buFont typeface="NVIDIA Sans"/>
              <a:buNone/>
              <a:defRPr sz="2800">
                <a:solidFill>
                  <a:schemeClr val="lt1"/>
                </a:solidFill>
                <a:latin typeface="NVIDIA Sans"/>
                <a:ea typeface="NVIDIA Sans"/>
                <a:cs typeface="NVIDIA Sans"/>
                <a:sym typeface="NVIDIA Sans"/>
              </a:defRPr>
            </a:lvl1pPr>
            <a:lvl2pPr lvl="1" rtl="0" algn="ctr">
              <a:spcBef>
                <a:spcPts val="0"/>
              </a:spcBef>
              <a:spcAft>
                <a:spcPts val="0"/>
              </a:spcAft>
              <a:buClr>
                <a:schemeClr val="lt1"/>
              </a:buClr>
              <a:buSzPts val="2800"/>
              <a:buFont typeface="NVIDIA Sans"/>
              <a:buNone/>
              <a:defRPr sz="2800">
                <a:solidFill>
                  <a:schemeClr val="lt1"/>
                </a:solidFill>
                <a:latin typeface="NVIDIA Sans"/>
                <a:ea typeface="NVIDIA Sans"/>
                <a:cs typeface="NVIDIA Sans"/>
                <a:sym typeface="NVIDIA Sans"/>
              </a:defRPr>
            </a:lvl2pPr>
            <a:lvl3pPr lvl="2" rtl="0" algn="ctr">
              <a:spcBef>
                <a:spcPts val="0"/>
              </a:spcBef>
              <a:spcAft>
                <a:spcPts val="0"/>
              </a:spcAft>
              <a:buClr>
                <a:schemeClr val="lt1"/>
              </a:buClr>
              <a:buSzPts val="2800"/>
              <a:buFont typeface="NVIDIA Sans"/>
              <a:buNone/>
              <a:defRPr sz="2800">
                <a:solidFill>
                  <a:schemeClr val="lt1"/>
                </a:solidFill>
                <a:latin typeface="NVIDIA Sans"/>
                <a:ea typeface="NVIDIA Sans"/>
                <a:cs typeface="NVIDIA Sans"/>
                <a:sym typeface="NVIDIA Sans"/>
              </a:defRPr>
            </a:lvl3pPr>
            <a:lvl4pPr lvl="3" rtl="0" algn="ctr">
              <a:spcBef>
                <a:spcPts val="0"/>
              </a:spcBef>
              <a:spcAft>
                <a:spcPts val="0"/>
              </a:spcAft>
              <a:buClr>
                <a:schemeClr val="lt1"/>
              </a:buClr>
              <a:buSzPts val="2800"/>
              <a:buFont typeface="NVIDIA Sans"/>
              <a:buNone/>
              <a:defRPr sz="2800">
                <a:solidFill>
                  <a:schemeClr val="lt1"/>
                </a:solidFill>
                <a:latin typeface="NVIDIA Sans"/>
                <a:ea typeface="NVIDIA Sans"/>
                <a:cs typeface="NVIDIA Sans"/>
                <a:sym typeface="NVIDIA Sans"/>
              </a:defRPr>
            </a:lvl4pPr>
            <a:lvl5pPr lvl="4" rtl="0" algn="ctr">
              <a:spcBef>
                <a:spcPts val="0"/>
              </a:spcBef>
              <a:spcAft>
                <a:spcPts val="0"/>
              </a:spcAft>
              <a:buClr>
                <a:schemeClr val="lt1"/>
              </a:buClr>
              <a:buSzPts val="2800"/>
              <a:buFont typeface="NVIDIA Sans"/>
              <a:buNone/>
              <a:defRPr sz="2800">
                <a:solidFill>
                  <a:schemeClr val="lt1"/>
                </a:solidFill>
                <a:latin typeface="NVIDIA Sans"/>
                <a:ea typeface="NVIDIA Sans"/>
                <a:cs typeface="NVIDIA Sans"/>
                <a:sym typeface="NVIDIA Sans"/>
              </a:defRPr>
            </a:lvl5pPr>
            <a:lvl6pPr lvl="5" rtl="0" algn="ctr">
              <a:spcBef>
                <a:spcPts val="0"/>
              </a:spcBef>
              <a:spcAft>
                <a:spcPts val="0"/>
              </a:spcAft>
              <a:buClr>
                <a:schemeClr val="lt1"/>
              </a:buClr>
              <a:buSzPts val="2800"/>
              <a:buFont typeface="NVIDIA Sans"/>
              <a:buNone/>
              <a:defRPr sz="2800">
                <a:solidFill>
                  <a:schemeClr val="lt1"/>
                </a:solidFill>
                <a:latin typeface="NVIDIA Sans"/>
                <a:ea typeface="NVIDIA Sans"/>
                <a:cs typeface="NVIDIA Sans"/>
                <a:sym typeface="NVIDIA Sans"/>
              </a:defRPr>
            </a:lvl6pPr>
            <a:lvl7pPr lvl="6" rtl="0" algn="ctr">
              <a:spcBef>
                <a:spcPts val="0"/>
              </a:spcBef>
              <a:spcAft>
                <a:spcPts val="0"/>
              </a:spcAft>
              <a:buClr>
                <a:schemeClr val="lt1"/>
              </a:buClr>
              <a:buSzPts val="2800"/>
              <a:buFont typeface="NVIDIA Sans"/>
              <a:buNone/>
              <a:defRPr sz="2800">
                <a:solidFill>
                  <a:schemeClr val="lt1"/>
                </a:solidFill>
                <a:latin typeface="NVIDIA Sans"/>
                <a:ea typeface="NVIDIA Sans"/>
                <a:cs typeface="NVIDIA Sans"/>
                <a:sym typeface="NVIDIA Sans"/>
              </a:defRPr>
            </a:lvl7pPr>
            <a:lvl8pPr lvl="7" rtl="0" algn="ctr">
              <a:spcBef>
                <a:spcPts val="0"/>
              </a:spcBef>
              <a:spcAft>
                <a:spcPts val="0"/>
              </a:spcAft>
              <a:buClr>
                <a:schemeClr val="lt1"/>
              </a:buClr>
              <a:buSzPts val="2800"/>
              <a:buFont typeface="NVIDIA Sans"/>
              <a:buNone/>
              <a:defRPr sz="2800">
                <a:solidFill>
                  <a:schemeClr val="lt1"/>
                </a:solidFill>
                <a:latin typeface="NVIDIA Sans"/>
                <a:ea typeface="NVIDIA Sans"/>
                <a:cs typeface="NVIDIA Sans"/>
                <a:sym typeface="NVIDIA Sans"/>
              </a:defRPr>
            </a:lvl8pPr>
            <a:lvl9pPr lvl="8" rtl="0" algn="ctr">
              <a:spcBef>
                <a:spcPts val="0"/>
              </a:spcBef>
              <a:spcAft>
                <a:spcPts val="0"/>
              </a:spcAft>
              <a:buClr>
                <a:schemeClr val="lt1"/>
              </a:buClr>
              <a:buSzPts val="2800"/>
              <a:buFont typeface="NVIDIA Sans"/>
              <a:buNone/>
              <a:defRPr sz="2800">
                <a:solidFill>
                  <a:schemeClr val="lt1"/>
                </a:solidFill>
                <a:latin typeface="NVIDIA Sans"/>
                <a:ea typeface="NVIDIA Sans"/>
                <a:cs typeface="NVIDIA Sans"/>
                <a:sym typeface="NVIDIA Sans"/>
              </a:defRPr>
            </a:lvl9pPr>
          </a:lstStyle>
          <a:p/>
        </p:txBody>
      </p:sp>
      <p:sp>
        <p:nvSpPr>
          <p:cNvPr id="152" name="Google Shape;152;p20"/>
          <p:cNvSpPr txBox="1"/>
          <p:nvPr>
            <p:ph idx="13" type="title"/>
          </p:nvPr>
        </p:nvSpPr>
        <p:spPr>
          <a:xfrm>
            <a:off x="1637600" y="16869625"/>
            <a:ext cx="7955400" cy="1134600"/>
          </a:xfrm>
          <a:prstGeom prst="rect">
            <a:avLst/>
          </a:prstGeom>
          <a:noFill/>
          <a:ln>
            <a:noFill/>
          </a:ln>
        </p:spPr>
        <p:txBody>
          <a:bodyPr anchorCtr="0" anchor="ctr" bIns="45700" lIns="91425" spcFirstLastPara="1" rIns="91425" wrap="square" tIns="45700">
            <a:noAutofit/>
          </a:bodyPr>
          <a:lstStyle>
            <a:lvl1pPr lvl="0" rtl="0">
              <a:lnSpc>
                <a:spcPct val="90000"/>
              </a:lnSpc>
              <a:spcBef>
                <a:spcPts val="0"/>
              </a:spcBef>
              <a:spcAft>
                <a:spcPts val="0"/>
              </a:spcAft>
              <a:buClr>
                <a:schemeClr val="lt1"/>
              </a:buClr>
              <a:buSzPts val="4000"/>
              <a:buFont typeface="NVIDIA Sans Medium"/>
              <a:buNone/>
              <a:defRPr b="0" sz="4000" cap="none">
                <a:latin typeface="NVIDIA Sans Medium"/>
                <a:ea typeface="NVIDIA Sans Medium"/>
                <a:cs typeface="NVIDIA Sans Medium"/>
                <a:sym typeface="NVIDIA Sans Medium"/>
              </a:defRPr>
            </a:lvl1pPr>
            <a:lvl2pPr lvl="1" rtl="0" algn="ctr">
              <a:spcBef>
                <a:spcPts val="0"/>
              </a:spcBef>
              <a:spcAft>
                <a:spcPts val="0"/>
              </a:spcAft>
              <a:buSzPts val="4000"/>
              <a:buFont typeface="NVIDIA Sans Medium"/>
              <a:buNone/>
              <a:defRPr b="0" sz="4000">
                <a:latin typeface="NVIDIA Sans Medium"/>
                <a:ea typeface="NVIDIA Sans Medium"/>
                <a:cs typeface="NVIDIA Sans Medium"/>
                <a:sym typeface="NVIDIA Sans Medium"/>
              </a:defRPr>
            </a:lvl2pPr>
            <a:lvl3pPr lvl="2" rtl="0" algn="ctr">
              <a:spcBef>
                <a:spcPts val="0"/>
              </a:spcBef>
              <a:spcAft>
                <a:spcPts val="0"/>
              </a:spcAft>
              <a:buSzPts val="4000"/>
              <a:buFont typeface="NVIDIA Sans Medium"/>
              <a:buNone/>
              <a:defRPr b="0" sz="4000">
                <a:latin typeface="NVIDIA Sans Medium"/>
                <a:ea typeface="NVIDIA Sans Medium"/>
                <a:cs typeface="NVIDIA Sans Medium"/>
                <a:sym typeface="NVIDIA Sans Medium"/>
              </a:defRPr>
            </a:lvl3pPr>
            <a:lvl4pPr lvl="3" rtl="0" algn="ctr">
              <a:spcBef>
                <a:spcPts val="0"/>
              </a:spcBef>
              <a:spcAft>
                <a:spcPts val="0"/>
              </a:spcAft>
              <a:buSzPts val="4000"/>
              <a:buFont typeface="NVIDIA Sans Medium"/>
              <a:buNone/>
              <a:defRPr b="0" sz="4000">
                <a:latin typeface="NVIDIA Sans Medium"/>
                <a:ea typeface="NVIDIA Sans Medium"/>
                <a:cs typeface="NVIDIA Sans Medium"/>
                <a:sym typeface="NVIDIA Sans Medium"/>
              </a:defRPr>
            </a:lvl4pPr>
            <a:lvl5pPr lvl="4" rtl="0" algn="ctr">
              <a:spcBef>
                <a:spcPts val="0"/>
              </a:spcBef>
              <a:spcAft>
                <a:spcPts val="0"/>
              </a:spcAft>
              <a:buSzPts val="4000"/>
              <a:buFont typeface="NVIDIA Sans Medium"/>
              <a:buNone/>
              <a:defRPr b="0" sz="4000">
                <a:latin typeface="NVIDIA Sans Medium"/>
                <a:ea typeface="NVIDIA Sans Medium"/>
                <a:cs typeface="NVIDIA Sans Medium"/>
                <a:sym typeface="NVIDIA Sans Medium"/>
              </a:defRPr>
            </a:lvl5pPr>
            <a:lvl6pPr lvl="5" rtl="0" algn="ctr">
              <a:spcBef>
                <a:spcPts val="0"/>
              </a:spcBef>
              <a:spcAft>
                <a:spcPts val="0"/>
              </a:spcAft>
              <a:buSzPts val="4000"/>
              <a:buFont typeface="NVIDIA Sans Medium"/>
              <a:buNone/>
              <a:defRPr b="0" sz="4000">
                <a:latin typeface="NVIDIA Sans Medium"/>
                <a:ea typeface="NVIDIA Sans Medium"/>
                <a:cs typeface="NVIDIA Sans Medium"/>
                <a:sym typeface="NVIDIA Sans Medium"/>
              </a:defRPr>
            </a:lvl6pPr>
            <a:lvl7pPr lvl="6" rtl="0" algn="ctr">
              <a:spcBef>
                <a:spcPts val="0"/>
              </a:spcBef>
              <a:spcAft>
                <a:spcPts val="0"/>
              </a:spcAft>
              <a:buSzPts val="4000"/>
              <a:buFont typeface="NVIDIA Sans Medium"/>
              <a:buNone/>
              <a:defRPr b="0" sz="4000">
                <a:latin typeface="NVIDIA Sans Medium"/>
                <a:ea typeface="NVIDIA Sans Medium"/>
                <a:cs typeface="NVIDIA Sans Medium"/>
                <a:sym typeface="NVIDIA Sans Medium"/>
              </a:defRPr>
            </a:lvl7pPr>
            <a:lvl8pPr lvl="7" rtl="0" algn="ctr">
              <a:spcBef>
                <a:spcPts val="0"/>
              </a:spcBef>
              <a:spcAft>
                <a:spcPts val="0"/>
              </a:spcAft>
              <a:buSzPts val="4000"/>
              <a:buFont typeface="NVIDIA Sans Medium"/>
              <a:buNone/>
              <a:defRPr b="0" sz="4000">
                <a:latin typeface="NVIDIA Sans Medium"/>
                <a:ea typeface="NVIDIA Sans Medium"/>
                <a:cs typeface="NVIDIA Sans Medium"/>
                <a:sym typeface="NVIDIA Sans Medium"/>
              </a:defRPr>
            </a:lvl8pPr>
            <a:lvl9pPr lvl="8" rtl="0" algn="ctr">
              <a:spcBef>
                <a:spcPts val="0"/>
              </a:spcBef>
              <a:spcAft>
                <a:spcPts val="0"/>
              </a:spcAft>
              <a:buSzPts val="4000"/>
              <a:buFont typeface="NVIDIA Sans Medium"/>
              <a:buNone/>
              <a:defRPr b="0" sz="4000">
                <a:latin typeface="NVIDIA Sans Medium"/>
                <a:ea typeface="NVIDIA Sans Medium"/>
                <a:cs typeface="NVIDIA Sans Medium"/>
                <a:sym typeface="NVIDIA Sans Medium"/>
              </a:defRPr>
            </a:lvl9pPr>
          </a:lstStyle>
          <a:p/>
        </p:txBody>
      </p:sp>
      <p:sp>
        <p:nvSpPr>
          <p:cNvPr id="153" name="Google Shape;153;p20"/>
          <p:cNvSpPr txBox="1"/>
          <p:nvPr>
            <p:ph idx="14" type="title"/>
          </p:nvPr>
        </p:nvSpPr>
        <p:spPr>
          <a:xfrm>
            <a:off x="10072250" y="16869625"/>
            <a:ext cx="7955400" cy="1134600"/>
          </a:xfrm>
          <a:prstGeom prst="rect">
            <a:avLst/>
          </a:prstGeom>
          <a:noFill/>
          <a:ln>
            <a:noFill/>
          </a:ln>
        </p:spPr>
        <p:txBody>
          <a:bodyPr anchorCtr="0" anchor="ctr" bIns="45700" lIns="91425" spcFirstLastPara="1" rIns="91425" wrap="square" tIns="45700">
            <a:noAutofit/>
          </a:bodyPr>
          <a:lstStyle>
            <a:lvl1pPr lvl="0" rtl="0">
              <a:lnSpc>
                <a:spcPct val="90000"/>
              </a:lnSpc>
              <a:spcBef>
                <a:spcPts val="0"/>
              </a:spcBef>
              <a:spcAft>
                <a:spcPts val="0"/>
              </a:spcAft>
              <a:buClr>
                <a:schemeClr val="lt1"/>
              </a:buClr>
              <a:buSzPts val="4000"/>
              <a:buFont typeface="NVIDIA Sans Medium"/>
              <a:buNone/>
              <a:defRPr b="0" sz="4000" cap="none">
                <a:latin typeface="NVIDIA Sans Medium"/>
                <a:ea typeface="NVIDIA Sans Medium"/>
                <a:cs typeface="NVIDIA Sans Medium"/>
                <a:sym typeface="NVIDIA Sans Medium"/>
              </a:defRPr>
            </a:lvl1pPr>
            <a:lvl2pPr lvl="1" rtl="0" algn="ctr">
              <a:spcBef>
                <a:spcPts val="0"/>
              </a:spcBef>
              <a:spcAft>
                <a:spcPts val="0"/>
              </a:spcAft>
              <a:buSzPts val="4000"/>
              <a:buFont typeface="NVIDIA Sans Medium"/>
              <a:buNone/>
              <a:defRPr b="0" sz="4000">
                <a:latin typeface="NVIDIA Sans Medium"/>
                <a:ea typeface="NVIDIA Sans Medium"/>
                <a:cs typeface="NVIDIA Sans Medium"/>
                <a:sym typeface="NVIDIA Sans Medium"/>
              </a:defRPr>
            </a:lvl2pPr>
            <a:lvl3pPr lvl="2" rtl="0" algn="ctr">
              <a:spcBef>
                <a:spcPts val="0"/>
              </a:spcBef>
              <a:spcAft>
                <a:spcPts val="0"/>
              </a:spcAft>
              <a:buSzPts val="4000"/>
              <a:buFont typeface="NVIDIA Sans Medium"/>
              <a:buNone/>
              <a:defRPr b="0" sz="4000">
                <a:latin typeface="NVIDIA Sans Medium"/>
                <a:ea typeface="NVIDIA Sans Medium"/>
                <a:cs typeface="NVIDIA Sans Medium"/>
                <a:sym typeface="NVIDIA Sans Medium"/>
              </a:defRPr>
            </a:lvl3pPr>
            <a:lvl4pPr lvl="3" rtl="0" algn="ctr">
              <a:spcBef>
                <a:spcPts val="0"/>
              </a:spcBef>
              <a:spcAft>
                <a:spcPts val="0"/>
              </a:spcAft>
              <a:buSzPts val="4000"/>
              <a:buFont typeface="NVIDIA Sans Medium"/>
              <a:buNone/>
              <a:defRPr b="0" sz="4000">
                <a:latin typeface="NVIDIA Sans Medium"/>
                <a:ea typeface="NVIDIA Sans Medium"/>
                <a:cs typeface="NVIDIA Sans Medium"/>
                <a:sym typeface="NVIDIA Sans Medium"/>
              </a:defRPr>
            </a:lvl4pPr>
            <a:lvl5pPr lvl="4" rtl="0" algn="ctr">
              <a:spcBef>
                <a:spcPts val="0"/>
              </a:spcBef>
              <a:spcAft>
                <a:spcPts val="0"/>
              </a:spcAft>
              <a:buSzPts val="4000"/>
              <a:buFont typeface="NVIDIA Sans Medium"/>
              <a:buNone/>
              <a:defRPr b="0" sz="4000">
                <a:latin typeface="NVIDIA Sans Medium"/>
                <a:ea typeface="NVIDIA Sans Medium"/>
                <a:cs typeface="NVIDIA Sans Medium"/>
                <a:sym typeface="NVIDIA Sans Medium"/>
              </a:defRPr>
            </a:lvl5pPr>
            <a:lvl6pPr lvl="5" rtl="0" algn="ctr">
              <a:spcBef>
                <a:spcPts val="0"/>
              </a:spcBef>
              <a:spcAft>
                <a:spcPts val="0"/>
              </a:spcAft>
              <a:buSzPts val="4000"/>
              <a:buFont typeface="NVIDIA Sans Medium"/>
              <a:buNone/>
              <a:defRPr b="0" sz="4000">
                <a:latin typeface="NVIDIA Sans Medium"/>
                <a:ea typeface="NVIDIA Sans Medium"/>
                <a:cs typeface="NVIDIA Sans Medium"/>
                <a:sym typeface="NVIDIA Sans Medium"/>
              </a:defRPr>
            </a:lvl6pPr>
            <a:lvl7pPr lvl="6" rtl="0" algn="ctr">
              <a:spcBef>
                <a:spcPts val="0"/>
              </a:spcBef>
              <a:spcAft>
                <a:spcPts val="0"/>
              </a:spcAft>
              <a:buSzPts val="4000"/>
              <a:buFont typeface="NVIDIA Sans Medium"/>
              <a:buNone/>
              <a:defRPr b="0" sz="4000">
                <a:latin typeface="NVIDIA Sans Medium"/>
                <a:ea typeface="NVIDIA Sans Medium"/>
                <a:cs typeface="NVIDIA Sans Medium"/>
                <a:sym typeface="NVIDIA Sans Medium"/>
              </a:defRPr>
            </a:lvl7pPr>
            <a:lvl8pPr lvl="7" rtl="0" algn="ctr">
              <a:spcBef>
                <a:spcPts val="0"/>
              </a:spcBef>
              <a:spcAft>
                <a:spcPts val="0"/>
              </a:spcAft>
              <a:buSzPts val="4000"/>
              <a:buFont typeface="NVIDIA Sans Medium"/>
              <a:buNone/>
              <a:defRPr b="0" sz="4000">
                <a:latin typeface="NVIDIA Sans Medium"/>
                <a:ea typeface="NVIDIA Sans Medium"/>
                <a:cs typeface="NVIDIA Sans Medium"/>
                <a:sym typeface="NVIDIA Sans Medium"/>
              </a:defRPr>
            </a:lvl8pPr>
            <a:lvl9pPr lvl="8" rtl="0" algn="ctr">
              <a:spcBef>
                <a:spcPts val="0"/>
              </a:spcBef>
              <a:spcAft>
                <a:spcPts val="0"/>
              </a:spcAft>
              <a:buSzPts val="4000"/>
              <a:buFont typeface="NVIDIA Sans Medium"/>
              <a:buNone/>
              <a:defRPr b="0" sz="4000">
                <a:latin typeface="NVIDIA Sans Medium"/>
                <a:ea typeface="NVIDIA Sans Medium"/>
                <a:cs typeface="NVIDIA Sans Medium"/>
                <a:sym typeface="NVIDIA Sans Medium"/>
              </a:defRPr>
            </a:lvl9pPr>
          </a:lstStyle>
          <a:p/>
        </p:txBody>
      </p:sp>
      <p:sp>
        <p:nvSpPr>
          <p:cNvPr id="154" name="Google Shape;154;p20"/>
          <p:cNvSpPr txBox="1"/>
          <p:nvPr>
            <p:ph idx="15" type="title"/>
          </p:nvPr>
        </p:nvSpPr>
        <p:spPr>
          <a:xfrm>
            <a:off x="18534600" y="16869625"/>
            <a:ext cx="7955400" cy="1134600"/>
          </a:xfrm>
          <a:prstGeom prst="rect">
            <a:avLst/>
          </a:prstGeom>
          <a:noFill/>
          <a:ln>
            <a:noFill/>
          </a:ln>
        </p:spPr>
        <p:txBody>
          <a:bodyPr anchorCtr="0" anchor="ctr" bIns="45700" lIns="91425" spcFirstLastPara="1" rIns="91425" wrap="square" tIns="45700">
            <a:noAutofit/>
          </a:bodyPr>
          <a:lstStyle>
            <a:lvl1pPr lvl="0" rtl="0">
              <a:lnSpc>
                <a:spcPct val="90000"/>
              </a:lnSpc>
              <a:spcBef>
                <a:spcPts val="0"/>
              </a:spcBef>
              <a:spcAft>
                <a:spcPts val="0"/>
              </a:spcAft>
              <a:buClr>
                <a:schemeClr val="lt1"/>
              </a:buClr>
              <a:buSzPts val="4000"/>
              <a:buFont typeface="NVIDIA Sans Medium"/>
              <a:buNone/>
              <a:defRPr b="0" sz="4000" cap="none">
                <a:latin typeface="NVIDIA Sans Medium"/>
                <a:ea typeface="NVIDIA Sans Medium"/>
                <a:cs typeface="NVIDIA Sans Medium"/>
                <a:sym typeface="NVIDIA Sans Medium"/>
              </a:defRPr>
            </a:lvl1pPr>
            <a:lvl2pPr lvl="1" rtl="0" algn="ctr">
              <a:spcBef>
                <a:spcPts val="0"/>
              </a:spcBef>
              <a:spcAft>
                <a:spcPts val="0"/>
              </a:spcAft>
              <a:buSzPts val="4000"/>
              <a:buFont typeface="NVIDIA Sans Medium"/>
              <a:buNone/>
              <a:defRPr b="0" sz="4000">
                <a:latin typeface="NVIDIA Sans Medium"/>
                <a:ea typeface="NVIDIA Sans Medium"/>
                <a:cs typeface="NVIDIA Sans Medium"/>
                <a:sym typeface="NVIDIA Sans Medium"/>
              </a:defRPr>
            </a:lvl2pPr>
            <a:lvl3pPr lvl="2" rtl="0" algn="ctr">
              <a:spcBef>
                <a:spcPts val="0"/>
              </a:spcBef>
              <a:spcAft>
                <a:spcPts val="0"/>
              </a:spcAft>
              <a:buSzPts val="4000"/>
              <a:buFont typeface="NVIDIA Sans Medium"/>
              <a:buNone/>
              <a:defRPr b="0" sz="4000">
                <a:latin typeface="NVIDIA Sans Medium"/>
                <a:ea typeface="NVIDIA Sans Medium"/>
                <a:cs typeface="NVIDIA Sans Medium"/>
                <a:sym typeface="NVIDIA Sans Medium"/>
              </a:defRPr>
            </a:lvl3pPr>
            <a:lvl4pPr lvl="3" rtl="0" algn="ctr">
              <a:spcBef>
                <a:spcPts val="0"/>
              </a:spcBef>
              <a:spcAft>
                <a:spcPts val="0"/>
              </a:spcAft>
              <a:buSzPts val="4000"/>
              <a:buFont typeface="NVIDIA Sans Medium"/>
              <a:buNone/>
              <a:defRPr b="0" sz="4000">
                <a:latin typeface="NVIDIA Sans Medium"/>
                <a:ea typeface="NVIDIA Sans Medium"/>
                <a:cs typeface="NVIDIA Sans Medium"/>
                <a:sym typeface="NVIDIA Sans Medium"/>
              </a:defRPr>
            </a:lvl4pPr>
            <a:lvl5pPr lvl="4" rtl="0" algn="ctr">
              <a:spcBef>
                <a:spcPts val="0"/>
              </a:spcBef>
              <a:spcAft>
                <a:spcPts val="0"/>
              </a:spcAft>
              <a:buSzPts val="4000"/>
              <a:buFont typeface="NVIDIA Sans Medium"/>
              <a:buNone/>
              <a:defRPr b="0" sz="4000">
                <a:latin typeface="NVIDIA Sans Medium"/>
                <a:ea typeface="NVIDIA Sans Medium"/>
                <a:cs typeface="NVIDIA Sans Medium"/>
                <a:sym typeface="NVIDIA Sans Medium"/>
              </a:defRPr>
            </a:lvl5pPr>
            <a:lvl6pPr lvl="5" rtl="0" algn="ctr">
              <a:spcBef>
                <a:spcPts val="0"/>
              </a:spcBef>
              <a:spcAft>
                <a:spcPts val="0"/>
              </a:spcAft>
              <a:buSzPts val="4000"/>
              <a:buFont typeface="NVIDIA Sans Medium"/>
              <a:buNone/>
              <a:defRPr b="0" sz="4000">
                <a:latin typeface="NVIDIA Sans Medium"/>
                <a:ea typeface="NVIDIA Sans Medium"/>
                <a:cs typeface="NVIDIA Sans Medium"/>
                <a:sym typeface="NVIDIA Sans Medium"/>
              </a:defRPr>
            </a:lvl6pPr>
            <a:lvl7pPr lvl="6" rtl="0" algn="ctr">
              <a:spcBef>
                <a:spcPts val="0"/>
              </a:spcBef>
              <a:spcAft>
                <a:spcPts val="0"/>
              </a:spcAft>
              <a:buSzPts val="4000"/>
              <a:buFont typeface="NVIDIA Sans Medium"/>
              <a:buNone/>
              <a:defRPr b="0" sz="4000">
                <a:latin typeface="NVIDIA Sans Medium"/>
                <a:ea typeface="NVIDIA Sans Medium"/>
                <a:cs typeface="NVIDIA Sans Medium"/>
                <a:sym typeface="NVIDIA Sans Medium"/>
              </a:defRPr>
            </a:lvl7pPr>
            <a:lvl8pPr lvl="7" rtl="0" algn="ctr">
              <a:spcBef>
                <a:spcPts val="0"/>
              </a:spcBef>
              <a:spcAft>
                <a:spcPts val="0"/>
              </a:spcAft>
              <a:buSzPts val="4000"/>
              <a:buFont typeface="NVIDIA Sans Medium"/>
              <a:buNone/>
              <a:defRPr b="0" sz="4000">
                <a:latin typeface="NVIDIA Sans Medium"/>
                <a:ea typeface="NVIDIA Sans Medium"/>
                <a:cs typeface="NVIDIA Sans Medium"/>
                <a:sym typeface="NVIDIA Sans Medium"/>
              </a:defRPr>
            </a:lvl8pPr>
            <a:lvl9pPr lvl="8" rtl="0" algn="ctr">
              <a:spcBef>
                <a:spcPts val="0"/>
              </a:spcBef>
              <a:spcAft>
                <a:spcPts val="0"/>
              </a:spcAft>
              <a:buSzPts val="4000"/>
              <a:buFont typeface="NVIDIA Sans Medium"/>
              <a:buNone/>
              <a:defRPr b="0" sz="4000">
                <a:latin typeface="NVIDIA Sans Medium"/>
                <a:ea typeface="NVIDIA Sans Medium"/>
                <a:cs typeface="NVIDIA Sans Medium"/>
                <a:sym typeface="NVIDIA Sans Medium"/>
              </a:defRPr>
            </a:lvl9pPr>
          </a:lstStyle>
          <a:p/>
        </p:txBody>
      </p:sp>
      <p:sp>
        <p:nvSpPr>
          <p:cNvPr id="155" name="Google Shape;155;p20"/>
          <p:cNvSpPr txBox="1"/>
          <p:nvPr>
            <p:ph idx="16" type="title"/>
          </p:nvPr>
        </p:nvSpPr>
        <p:spPr>
          <a:xfrm>
            <a:off x="26969250" y="16869625"/>
            <a:ext cx="7955400" cy="1134600"/>
          </a:xfrm>
          <a:prstGeom prst="rect">
            <a:avLst/>
          </a:prstGeom>
          <a:noFill/>
          <a:ln>
            <a:noFill/>
          </a:ln>
        </p:spPr>
        <p:txBody>
          <a:bodyPr anchorCtr="0" anchor="ctr" bIns="45700" lIns="91425" spcFirstLastPara="1" rIns="91425" wrap="square" tIns="45700">
            <a:noAutofit/>
          </a:bodyPr>
          <a:lstStyle>
            <a:lvl1pPr lvl="0" rtl="0">
              <a:lnSpc>
                <a:spcPct val="90000"/>
              </a:lnSpc>
              <a:spcBef>
                <a:spcPts val="0"/>
              </a:spcBef>
              <a:spcAft>
                <a:spcPts val="0"/>
              </a:spcAft>
              <a:buClr>
                <a:schemeClr val="lt1"/>
              </a:buClr>
              <a:buSzPts val="4000"/>
              <a:buFont typeface="NVIDIA Sans Medium"/>
              <a:buNone/>
              <a:defRPr b="0" sz="4000" cap="none">
                <a:latin typeface="NVIDIA Sans Medium"/>
                <a:ea typeface="NVIDIA Sans Medium"/>
                <a:cs typeface="NVIDIA Sans Medium"/>
                <a:sym typeface="NVIDIA Sans Medium"/>
              </a:defRPr>
            </a:lvl1pPr>
            <a:lvl2pPr lvl="1" rtl="0" algn="ctr">
              <a:spcBef>
                <a:spcPts val="0"/>
              </a:spcBef>
              <a:spcAft>
                <a:spcPts val="0"/>
              </a:spcAft>
              <a:buSzPts val="4000"/>
              <a:buFont typeface="NVIDIA Sans Medium"/>
              <a:buNone/>
              <a:defRPr b="0" sz="4000">
                <a:latin typeface="NVIDIA Sans Medium"/>
                <a:ea typeface="NVIDIA Sans Medium"/>
                <a:cs typeface="NVIDIA Sans Medium"/>
                <a:sym typeface="NVIDIA Sans Medium"/>
              </a:defRPr>
            </a:lvl2pPr>
            <a:lvl3pPr lvl="2" rtl="0" algn="ctr">
              <a:spcBef>
                <a:spcPts val="0"/>
              </a:spcBef>
              <a:spcAft>
                <a:spcPts val="0"/>
              </a:spcAft>
              <a:buSzPts val="4000"/>
              <a:buFont typeface="NVIDIA Sans Medium"/>
              <a:buNone/>
              <a:defRPr b="0" sz="4000">
                <a:latin typeface="NVIDIA Sans Medium"/>
                <a:ea typeface="NVIDIA Sans Medium"/>
                <a:cs typeface="NVIDIA Sans Medium"/>
                <a:sym typeface="NVIDIA Sans Medium"/>
              </a:defRPr>
            </a:lvl3pPr>
            <a:lvl4pPr lvl="3" rtl="0" algn="ctr">
              <a:spcBef>
                <a:spcPts val="0"/>
              </a:spcBef>
              <a:spcAft>
                <a:spcPts val="0"/>
              </a:spcAft>
              <a:buSzPts val="4000"/>
              <a:buFont typeface="NVIDIA Sans Medium"/>
              <a:buNone/>
              <a:defRPr b="0" sz="4000">
                <a:latin typeface="NVIDIA Sans Medium"/>
                <a:ea typeface="NVIDIA Sans Medium"/>
                <a:cs typeface="NVIDIA Sans Medium"/>
                <a:sym typeface="NVIDIA Sans Medium"/>
              </a:defRPr>
            </a:lvl4pPr>
            <a:lvl5pPr lvl="4" rtl="0" algn="ctr">
              <a:spcBef>
                <a:spcPts val="0"/>
              </a:spcBef>
              <a:spcAft>
                <a:spcPts val="0"/>
              </a:spcAft>
              <a:buSzPts val="4000"/>
              <a:buFont typeface="NVIDIA Sans Medium"/>
              <a:buNone/>
              <a:defRPr b="0" sz="4000">
                <a:latin typeface="NVIDIA Sans Medium"/>
                <a:ea typeface="NVIDIA Sans Medium"/>
                <a:cs typeface="NVIDIA Sans Medium"/>
                <a:sym typeface="NVIDIA Sans Medium"/>
              </a:defRPr>
            </a:lvl5pPr>
            <a:lvl6pPr lvl="5" rtl="0" algn="ctr">
              <a:spcBef>
                <a:spcPts val="0"/>
              </a:spcBef>
              <a:spcAft>
                <a:spcPts val="0"/>
              </a:spcAft>
              <a:buSzPts val="4000"/>
              <a:buFont typeface="NVIDIA Sans Medium"/>
              <a:buNone/>
              <a:defRPr b="0" sz="4000">
                <a:latin typeface="NVIDIA Sans Medium"/>
                <a:ea typeface="NVIDIA Sans Medium"/>
                <a:cs typeface="NVIDIA Sans Medium"/>
                <a:sym typeface="NVIDIA Sans Medium"/>
              </a:defRPr>
            </a:lvl6pPr>
            <a:lvl7pPr lvl="6" rtl="0" algn="ctr">
              <a:spcBef>
                <a:spcPts val="0"/>
              </a:spcBef>
              <a:spcAft>
                <a:spcPts val="0"/>
              </a:spcAft>
              <a:buSzPts val="4000"/>
              <a:buFont typeface="NVIDIA Sans Medium"/>
              <a:buNone/>
              <a:defRPr b="0" sz="4000">
                <a:latin typeface="NVIDIA Sans Medium"/>
                <a:ea typeface="NVIDIA Sans Medium"/>
                <a:cs typeface="NVIDIA Sans Medium"/>
                <a:sym typeface="NVIDIA Sans Medium"/>
              </a:defRPr>
            </a:lvl7pPr>
            <a:lvl8pPr lvl="7" rtl="0" algn="ctr">
              <a:spcBef>
                <a:spcPts val="0"/>
              </a:spcBef>
              <a:spcAft>
                <a:spcPts val="0"/>
              </a:spcAft>
              <a:buSzPts val="4000"/>
              <a:buFont typeface="NVIDIA Sans Medium"/>
              <a:buNone/>
              <a:defRPr b="0" sz="4000">
                <a:latin typeface="NVIDIA Sans Medium"/>
                <a:ea typeface="NVIDIA Sans Medium"/>
                <a:cs typeface="NVIDIA Sans Medium"/>
                <a:sym typeface="NVIDIA Sans Medium"/>
              </a:defRPr>
            </a:lvl8pPr>
            <a:lvl9pPr lvl="8" rtl="0" algn="ctr">
              <a:spcBef>
                <a:spcPts val="0"/>
              </a:spcBef>
              <a:spcAft>
                <a:spcPts val="0"/>
              </a:spcAft>
              <a:buSzPts val="4000"/>
              <a:buFont typeface="NVIDIA Sans Medium"/>
              <a:buNone/>
              <a:defRPr b="0" sz="4000">
                <a:latin typeface="NVIDIA Sans Medium"/>
                <a:ea typeface="NVIDIA Sans Medium"/>
                <a:cs typeface="NVIDIA Sans Medium"/>
                <a:sym typeface="NVIDIA Sans Medium"/>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ubtitle, Bullets">
  <p:cSld name="Title, Subtitle, Bullets">
    <p:spTree>
      <p:nvGrpSpPr>
        <p:cNvPr id="17" name="Shape 17"/>
        <p:cNvGrpSpPr/>
        <p:nvPr/>
      </p:nvGrpSpPr>
      <p:grpSpPr>
        <a:xfrm>
          <a:off x="0" y="0"/>
          <a:ext cx="0" cy="0"/>
          <a:chOff x="0" y="0"/>
          <a:chExt cx="0" cy="0"/>
        </a:xfrm>
      </p:grpSpPr>
      <p:sp>
        <p:nvSpPr>
          <p:cNvPr id="18" name="Google Shape;18;p3"/>
          <p:cNvSpPr txBox="1"/>
          <p:nvPr>
            <p:ph type="title"/>
          </p:nvPr>
        </p:nvSpPr>
        <p:spPr>
          <a:xfrm>
            <a:off x="2514600" y="0"/>
            <a:ext cx="31546800" cy="2514601"/>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lt1"/>
              </a:buClr>
              <a:buSzPts val="7200"/>
              <a:buNone/>
              <a:defRPr sz="7200" cap="none"/>
            </a:lvl1pPr>
            <a:lvl2pPr lvl="1">
              <a:spcBef>
                <a:spcPts val="0"/>
              </a:spcBef>
              <a:spcAft>
                <a:spcPts val="0"/>
              </a:spcAft>
              <a:buSzPts val="7200"/>
              <a:buNone/>
              <a:defRPr/>
            </a:lvl2pPr>
            <a:lvl3pPr lvl="2">
              <a:spcBef>
                <a:spcPts val="0"/>
              </a:spcBef>
              <a:spcAft>
                <a:spcPts val="0"/>
              </a:spcAft>
              <a:buSzPts val="7200"/>
              <a:buNone/>
              <a:defRPr/>
            </a:lvl3pPr>
            <a:lvl4pPr lvl="3">
              <a:spcBef>
                <a:spcPts val="0"/>
              </a:spcBef>
              <a:spcAft>
                <a:spcPts val="0"/>
              </a:spcAft>
              <a:buSzPts val="7200"/>
              <a:buNone/>
              <a:defRPr/>
            </a:lvl4pPr>
            <a:lvl5pPr lvl="4">
              <a:spcBef>
                <a:spcPts val="0"/>
              </a:spcBef>
              <a:spcAft>
                <a:spcPts val="0"/>
              </a:spcAft>
              <a:buSzPts val="7200"/>
              <a:buNone/>
              <a:defRPr/>
            </a:lvl5pPr>
            <a:lvl6pPr lvl="5">
              <a:spcBef>
                <a:spcPts val="0"/>
              </a:spcBef>
              <a:spcAft>
                <a:spcPts val="0"/>
              </a:spcAft>
              <a:buSzPts val="7200"/>
              <a:buNone/>
              <a:defRPr/>
            </a:lvl6pPr>
            <a:lvl7pPr lvl="6">
              <a:spcBef>
                <a:spcPts val="0"/>
              </a:spcBef>
              <a:spcAft>
                <a:spcPts val="0"/>
              </a:spcAft>
              <a:buSzPts val="7200"/>
              <a:buNone/>
              <a:defRPr/>
            </a:lvl7pPr>
            <a:lvl8pPr lvl="7">
              <a:spcBef>
                <a:spcPts val="0"/>
              </a:spcBef>
              <a:spcAft>
                <a:spcPts val="0"/>
              </a:spcAft>
              <a:buSzPts val="7200"/>
              <a:buNone/>
              <a:defRPr/>
            </a:lvl8pPr>
            <a:lvl9pPr lvl="8">
              <a:spcBef>
                <a:spcPts val="0"/>
              </a:spcBef>
              <a:spcAft>
                <a:spcPts val="0"/>
              </a:spcAft>
              <a:buSzPts val="7200"/>
              <a:buNone/>
              <a:defRPr/>
            </a:lvl9pPr>
          </a:lstStyle>
          <a:p/>
        </p:txBody>
      </p:sp>
      <p:sp>
        <p:nvSpPr>
          <p:cNvPr id="19" name="Google Shape;19;p3"/>
          <p:cNvSpPr txBox="1"/>
          <p:nvPr>
            <p:ph idx="1" type="body"/>
          </p:nvPr>
        </p:nvSpPr>
        <p:spPr>
          <a:xfrm>
            <a:off x="2514600" y="4846320"/>
            <a:ext cx="31546800" cy="13651992"/>
          </a:xfrm>
          <a:prstGeom prst="rect">
            <a:avLst/>
          </a:prstGeom>
          <a:noFill/>
          <a:ln>
            <a:noFill/>
          </a:ln>
        </p:spPr>
        <p:txBody>
          <a:bodyPr anchorCtr="0" anchor="t" bIns="45700" lIns="91425" spcFirstLastPara="1" rIns="91425" wrap="square" tIns="45700">
            <a:noAutofit/>
          </a:bodyPr>
          <a:lstStyle>
            <a:lvl1pPr indent="-508000" lvl="0" marL="457200" marR="0" rtl="0" algn="l">
              <a:lnSpc>
                <a:spcPct val="90000"/>
              </a:lnSpc>
              <a:spcBef>
                <a:spcPts val="3000"/>
              </a:spcBef>
              <a:spcAft>
                <a:spcPts val="0"/>
              </a:spcAft>
              <a:buClr>
                <a:schemeClr val="dk2"/>
              </a:buClr>
              <a:buSzPts val="4400"/>
              <a:buFont typeface="NVIDIA Sans"/>
              <a:buChar char="•"/>
              <a:defRPr i="0" sz="4400" u="none" cap="none" strike="noStrike">
                <a:solidFill>
                  <a:schemeClr val="lt1"/>
                </a:solidFill>
                <a:latin typeface="NVIDIA Sans"/>
                <a:ea typeface="NVIDIA Sans"/>
                <a:cs typeface="NVIDIA Sans"/>
                <a:sym typeface="NVIDIA Sans"/>
              </a:defRPr>
            </a:lvl1pPr>
            <a:lvl2pPr indent="-482600" lvl="1" marL="914400" marR="0" rtl="0" algn="l">
              <a:lnSpc>
                <a:spcPct val="90000"/>
              </a:lnSpc>
              <a:spcBef>
                <a:spcPts val="1500"/>
              </a:spcBef>
              <a:spcAft>
                <a:spcPts val="0"/>
              </a:spcAft>
              <a:buClr>
                <a:schemeClr val="dk2"/>
              </a:buClr>
              <a:buSzPts val="4000"/>
              <a:buFont typeface="NVIDIA Sans"/>
              <a:buChar char="•"/>
              <a:defRPr i="0" sz="4000" u="none" cap="none" strike="noStrike">
                <a:solidFill>
                  <a:schemeClr val="lt1"/>
                </a:solidFill>
                <a:latin typeface="NVIDIA Sans"/>
                <a:ea typeface="NVIDIA Sans"/>
                <a:cs typeface="NVIDIA Sans"/>
                <a:sym typeface="NVIDIA Sans"/>
              </a:defRPr>
            </a:lvl2pPr>
            <a:lvl3pPr indent="-457200" lvl="2" marL="1371600" marR="0" rtl="0" algn="l">
              <a:lnSpc>
                <a:spcPct val="90000"/>
              </a:lnSpc>
              <a:spcBef>
                <a:spcPts val="1500"/>
              </a:spcBef>
              <a:spcAft>
                <a:spcPts val="0"/>
              </a:spcAft>
              <a:buClr>
                <a:schemeClr val="dk2"/>
              </a:buClr>
              <a:buSzPts val="3600"/>
              <a:buFont typeface="NVIDIA Sans"/>
              <a:buChar char="•"/>
              <a:defRPr i="0" sz="3600" u="none" cap="none" strike="noStrike">
                <a:solidFill>
                  <a:schemeClr val="lt1"/>
                </a:solidFill>
                <a:latin typeface="NVIDIA Sans"/>
                <a:ea typeface="NVIDIA Sans"/>
                <a:cs typeface="NVIDIA Sans"/>
                <a:sym typeface="NVIDIA Sans"/>
              </a:defRPr>
            </a:lvl3pPr>
            <a:lvl4pPr indent="-431800" lvl="3" marL="1828800" marR="0" rtl="0" algn="l">
              <a:lnSpc>
                <a:spcPct val="90000"/>
              </a:lnSpc>
              <a:spcBef>
                <a:spcPts val="1500"/>
              </a:spcBef>
              <a:spcAft>
                <a:spcPts val="0"/>
              </a:spcAft>
              <a:buClr>
                <a:schemeClr val="dk2"/>
              </a:buClr>
              <a:buSzPts val="3200"/>
              <a:buFont typeface="NVIDIA Sans"/>
              <a:buChar char="•"/>
              <a:defRPr i="0" sz="3200" u="none" cap="none" strike="noStrike">
                <a:solidFill>
                  <a:schemeClr val="lt1"/>
                </a:solidFill>
                <a:latin typeface="NVIDIA Sans"/>
                <a:ea typeface="NVIDIA Sans"/>
                <a:cs typeface="NVIDIA Sans"/>
                <a:sym typeface="NVIDIA Sans"/>
              </a:defRPr>
            </a:lvl4pPr>
            <a:lvl5pPr indent="-406400" lvl="4" marL="2286000" marR="0" rtl="0" algn="l">
              <a:lnSpc>
                <a:spcPct val="90000"/>
              </a:lnSpc>
              <a:spcBef>
                <a:spcPts val="1500"/>
              </a:spcBef>
              <a:spcAft>
                <a:spcPts val="0"/>
              </a:spcAft>
              <a:buClr>
                <a:schemeClr val="dk2"/>
              </a:buClr>
              <a:buSzPts val="2800"/>
              <a:buFont typeface="NVIDIA Sans"/>
              <a:buChar char="•"/>
              <a:defRPr i="0" sz="2800" u="none" cap="none" strike="noStrike">
                <a:solidFill>
                  <a:schemeClr val="lt1"/>
                </a:solidFill>
                <a:latin typeface="NVIDIA Sans"/>
                <a:ea typeface="NVIDIA Sans"/>
                <a:cs typeface="NVIDIA Sans"/>
                <a:sym typeface="NVIDIA Sans"/>
              </a:defRPr>
            </a:lvl5pPr>
            <a:lvl6pPr indent="-508000" lvl="5" marL="2743200" marR="0" rtl="0" algn="l">
              <a:lnSpc>
                <a:spcPct val="90000"/>
              </a:lnSpc>
              <a:spcBef>
                <a:spcPts val="1500"/>
              </a:spcBef>
              <a:spcAft>
                <a:spcPts val="0"/>
              </a:spcAft>
              <a:buClr>
                <a:schemeClr val="dk1"/>
              </a:buClr>
              <a:buSzPts val="4400"/>
              <a:buFont typeface="NVIDIA Sans"/>
              <a:buChar char="•"/>
              <a:defRPr i="0" sz="4400" u="none" cap="none" strike="noStrike">
                <a:solidFill>
                  <a:schemeClr val="dk1"/>
                </a:solidFill>
                <a:latin typeface="NVIDIA Sans"/>
                <a:ea typeface="NVIDIA Sans"/>
                <a:cs typeface="NVIDIA Sans"/>
                <a:sym typeface="NVIDIA Sans"/>
              </a:defRPr>
            </a:lvl6pPr>
            <a:lvl7pPr indent="-508000" lvl="6" marL="3200400" marR="0" rtl="0" algn="l">
              <a:lnSpc>
                <a:spcPct val="90000"/>
              </a:lnSpc>
              <a:spcBef>
                <a:spcPts val="1500"/>
              </a:spcBef>
              <a:spcAft>
                <a:spcPts val="0"/>
              </a:spcAft>
              <a:buClr>
                <a:schemeClr val="dk1"/>
              </a:buClr>
              <a:buSzPts val="4400"/>
              <a:buFont typeface="NVIDIA Sans"/>
              <a:buChar char="•"/>
              <a:defRPr i="0" sz="4400" u="none" cap="none" strike="noStrike">
                <a:solidFill>
                  <a:schemeClr val="dk1"/>
                </a:solidFill>
                <a:latin typeface="NVIDIA Sans"/>
                <a:ea typeface="NVIDIA Sans"/>
                <a:cs typeface="NVIDIA Sans"/>
                <a:sym typeface="NVIDIA Sans"/>
              </a:defRPr>
            </a:lvl7pPr>
            <a:lvl8pPr indent="-508000" lvl="7" marL="3657600" marR="0" rtl="0" algn="l">
              <a:lnSpc>
                <a:spcPct val="90000"/>
              </a:lnSpc>
              <a:spcBef>
                <a:spcPts val="1500"/>
              </a:spcBef>
              <a:spcAft>
                <a:spcPts val="0"/>
              </a:spcAft>
              <a:buClr>
                <a:schemeClr val="dk1"/>
              </a:buClr>
              <a:buSzPts val="4400"/>
              <a:buFont typeface="NVIDIA Sans"/>
              <a:buChar char="•"/>
              <a:defRPr i="0" sz="4400" u="none" cap="none" strike="noStrike">
                <a:solidFill>
                  <a:schemeClr val="dk1"/>
                </a:solidFill>
                <a:latin typeface="NVIDIA Sans"/>
                <a:ea typeface="NVIDIA Sans"/>
                <a:cs typeface="NVIDIA Sans"/>
                <a:sym typeface="NVIDIA Sans"/>
              </a:defRPr>
            </a:lvl8pPr>
            <a:lvl9pPr indent="-508000" lvl="8" marL="4114800" marR="0" rtl="0" algn="l">
              <a:lnSpc>
                <a:spcPct val="90000"/>
              </a:lnSpc>
              <a:spcBef>
                <a:spcPts val="1500"/>
              </a:spcBef>
              <a:spcAft>
                <a:spcPts val="0"/>
              </a:spcAft>
              <a:buClr>
                <a:schemeClr val="dk1"/>
              </a:buClr>
              <a:buSzPts val="4400"/>
              <a:buFont typeface="NVIDIA Sans"/>
              <a:buChar char="•"/>
              <a:defRPr i="0" sz="4400" u="none" cap="none" strike="noStrike">
                <a:solidFill>
                  <a:schemeClr val="dk1"/>
                </a:solidFill>
                <a:latin typeface="NVIDIA Sans"/>
                <a:ea typeface="NVIDIA Sans"/>
                <a:cs typeface="NVIDIA Sans"/>
                <a:sym typeface="NVIDIA Sans"/>
              </a:defRPr>
            </a:lvl9pPr>
          </a:lstStyle>
          <a:p/>
        </p:txBody>
      </p:sp>
      <p:sp>
        <p:nvSpPr>
          <p:cNvPr id="20" name="Google Shape;20;p3"/>
          <p:cNvSpPr txBox="1"/>
          <p:nvPr>
            <p:ph idx="2" type="subTitle"/>
          </p:nvPr>
        </p:nvSpPr>
        <p:spPr>
          <a:xfrm>
            <a:off x="2514600" y="2487168"/>
            <a:ext cx="31546800" cy="1408200"/>
          </a:xfrm>
          <a:prstGeom prst="rect">
            <a:avLst/>
          </a:prstGeom>
          <a:noFill/>
          <a:ln>
            <a:noFill/>
          </a:ln>
        </p:spPr>
        <p:txBody>
          <a:bodyPr anchorCtr="0" anchor="t" bIns="45700" lIns="91425" spcFirstLastPara="1" rIns="91425" wrap="square" tIns="45700">
            <a:noAutofit/>
          </a:bodyPr>
          <a:lstStyle>
            <a:lvl1pPr lvl="0" rtl="0" algn="ctr">
              <a:spcBef>
                <a:spcPts val="0"/>
              </a:spcBef>
              <a:spcAft>
                <a:spcPts val="0"/>
              </a:spcAft>
              <a:buClr>
                <a:schemeClr val="dk2"/>
              </a:buClr>
              <a:buSzPts val="4800"/>
              <a:buFont typeface="NVIDIA Sans"/>
              <a:buNone/>
              <a:defRPr sz="4800">
                <a:solidFill>
                  <a:schemeClr val="dk2"/>
                </a:solidFill>
                <a:latin typeface="NVIDIA Sans"/>
                <a:ea typeface="NVIDIA Sans"/>
                <a:cs typeface="NVIDIA Sans"/>
                <a:sym typeface="NVIDIA Sans"/>
              </a:defRPr>
            </a:lvl1pPr>
            <a:lvl2pPr lvl="1" rtl="0">
              <a:spcBef>
                <a:spcPts val="0"/>
              </a:spcBef>
              <a:spcAft>
                <a:spcPts val="0"/>
              </a:spcAft>
              <a:buSzPts val="4800"/>
              <a:buFont typeface="NVIDIA Sans"/>
              <a:buNone/>
              <a:defRPr sz="4800">
                <a:latin typeface="NVIDIA Sans"/>
                <a:ea typeface="NVIDIA Sans"/>
                <a:cs typeface="NVIDIA Sans"/>
                <a:sym typeface="NVIDIA Sans"/>
              </a:defRPr>
            </a:lvl2pPr>
            <a:lvl3pPr lvl="2" rtl="0">
              <a:spcBef>
                <a:spcPts val="0"/>
              </a:spcBef>
              <a:spcAft>
                <a:spcPts val="0"/>
              </a:spcAft>
              <a:buSzPts val="4800"/>
              <a:buFont typeface="NVIDIA Sans"/>
              <a:buNone/>
              <a:defRPr sz="4800">
                <a:latin typeface="NVIDIA Sans"/>
                <a:ea typeface="NVIDIA Sans"/>
                <a:cs typeface="NVIDIA Sans"/>
                <a:sym typeface="NVIDIA Sans"/>
              </a:defRPr>
            </a:lvl3pPr>
            <a:lvl4pPr lvl="3" rtl="0">
              <a:spcBef>
                <a:spcPts val="0"/>
              </a:spcBef>
              <a:spcAft>
                <a:spcPts val="0"/>
              </a:spcAft>
              <a:buSzPts val="4800"/>
              <a:buFont typeface="NVIDIA Sans"/>
              <a:buNone/>
              <a:defRPr sz="4800">
                <a:latin typeface="NVIDIA Sans"/>
                <a:ea typeface="NVIDIA Sans"/>
                <a:cs typeface="NVIDIA Sans"/>
                <a:sym typeface="NVIDIA Sans"/>
              </a:defRPr>
            </a:lvl4pPr>
            <a:lvl5pPr lvl="4" rtl="0">
              <a:spcBef>
                <a:spcPts val="0"/>
              </a:spcBef>
              <a:spcAft>
                <a:spcPts val="0"/>
              </a:spcAft>
              <a:buSzPts val="4800"/>
              <a:buFont typeface="NVIDIA Sans"/>
              <a:buNone/>
              <a:defRPr sz="4800">
                <a:latin typeface="NVIDIA Sans"/>
                <a:ea typeface="NVIDIA Sans"/>
                <a:cs typeface="NVIDIA Sans"/>
                <a:sym typeface="NVIDIA Sans"/>
              </a:defRPr>
            </a:lvl5pPr>
            <a:lvl6pPr lvl="5" rtl="0">
              <a:spcBef>
                <a:spcPts val="0"/>
              </a:spcBef>
              <a:spcAft>
                <a:spcPts val="0"/>
              </a:spcAft>
              <a:buSzPts val="4800"/>
              <a:buFont typeface="NVIDIA Sans"/>
              <a:buNone/>
              <a:defRPr sz="4800">
                <a:latin typeface="NVIDIA Sans"/>
                <a:ea typeface="NVIDIA Sans"/>
                <a:cs typeface="NVIDIA Sans"/>
                <a:sym typeface="NVIDIA Sans"/>
              </a:defRPr>
            </a:lvl6pPr>
            <a:lvl7pPr lvl="6" rtl="0">
              <a:spcBef>
                <a:spcPts val="0"/>
              </a:spcBef>
              <a:spcAft>
                <a:spcPts val="0"/>
              </a:spcAft>
              <a:buSzPts val="4800"/>
              <a:buFont typeface="NVIDIA Sans"/>
              <a:buNone/>
              <a:defRPr sz="4800">
                <a:latin typeface="NVIDIA Sans"/>
                <a:ea typeface="NVIDIA Sans"/>
                <a:cs typeface="NVIDIA Sans"/>
                <a:sym typeface="NVIDIA Sans"/>
              </a:defRPr>
            </a:lvl7pPr>
            <a:lvl8pPr lvl="7" rtl="0">
              <a:spcBef>
                <a:spcPts val="0"/>
              </a:spcBef>
              <a:spcAft>
                <a:spcPts val="0"/>
              </a:spcAft>
              <a:buSzPts val="4800"/>
              <a:buFont typeface="NVIDIA Sans"/>
              <a:buNone/>
              <a:defRPr sz="4800">
                <a:latin typeface="NVIDIA Sans"/>
                <a:ea typeface="NVIDIA Sans"/>
                <a:cs typeface="NVIDIA Sans"/>
                <a:sym typeface="NVIDIA Sans"/>
              </a:defRPr>
            </a:lvl8pPr>
            <a:lvl9pPr lvl="8" rtl="0">
              <a:spcBef>
                <a:spcPts val="0"/>
              </a:spcBef>
              <a:spcAft>
                <a:spcPts val="0"/>
              </a:spcAft>
              <a:buSzPts val="4800"/>
              <a:buFont typeface="NVIDIA Sans"/>
              <a:buNone/>
              <a:defRPr sz="4800">
                <a:latin typeface="NVIDIA Sans"/>
                <a:ea typeface="NVIDIA Sans"/>
                <a:cs typeface="NVIDIA Sans"/>
                <a:sym typeface="NVIDIA Sans"/>
              </a:defRPr>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up Image">
  <p:cSld name="5-up Image">
    <p:spTree>
      <p:nvGrpSpPr>
        <p:cNvPr id="156" name="Shape 156"/>
        <p:cNvGrpSpPr/>
        <p:nvPr/>
      </p:nvGrpSpPr>
      <p:grpSpPr>
        <a:xfrm>
          <a:off x="0" y="0"/>
          <a:ext cx="0" cy="0"/>
          <a:chOff x="0" y="0"/>
          <a:chExt cx="0" cy="0"/>
        </a:xfrm>
      </p:grpSpPr>
      <p:sp>
        <p:nvSpPr>
          <p:cNvPr id="157" name="Google Shape;157;p21"/>
          <p:cNvSpPr/>
          <p:nvPr>
            <p:ph idx="2" type="pic"/>
          </p:nvPr>
        </p:nvSpPr>
        <p:spPr>
          <a:xfrm>
            <a:off x="12891393" y="4849814"/>
            <a:ext cx="10789920" cy="4937760"/>
          </a:xfrm>
          <a:prstGeom prst="rect">
            <a:avLst/>
          </a:prstGeom>
          <a:solidFill>
            <a:srgbClr val="151617">
              <a:alpha val="60784"/>
            </a:srgbClr>
          </a:solidFill>
          <a:ln cap="flat" cmpd="sng" w="9525">
            <a:solidFill>
              <a:schemeClr val="accent5"/>
            </a:solidFill>
            <a:prstDash val="solid"/>
            <a:round/>
            <a:headEnd len="sm" w="sm" type="none"/>
            <a:tailEnd len="sm" w="sm" type="none"/>
          </a:ln>
        </p:spPr>
      </p:sp>
      <p:sp>
        <p:nvSpPr>
          <p:cNvPr id="158" name="Google Shape;158;p21"/>
          <p:cNvSpPr/>
          <p:nvPr>
            <p:ph idx="3" type="pic"/>
          </p:nvPr>
        </p:nvSpPr>
        <p:spPr>
          <a:xfrm>
            <a:off x="1645583" y="4849814"/>
            <a:ext cx="10789920" cy="4937760"/>
          </a:xfrm>
          <a:prstGeom prst="rect">
            <a:avLst/>
          </a:prstGeom>
          <a:solidFill>
            <a:srgbClr val="151617">
              <a:alpha val="60784"/>
            </a:srgbClr>
          </a:solidFill>
          <a:ln cap="flat" cmpd="sng" w="9525">
            <a:solidFill>
              <a:schemeClr val="accent5"/>
            </a:solidFill>
            <a:prstDash val="solid"/>
            <a:round/>
            <a:headEnd len="sm" w="sm" type="none"/>
            <a:tailEnd len="sm" w="sm" type="none"/>
          </a:ln>
        </p:spPr>
      </p:sp>
      <p:sp>
        <p:nvSpPr>
          <p:cNvPr id="159" name="Google Shape;159;p21"/>
          <p:cNvSpPr/>
          <p:nvPr>
            <p:ph idx="4" type="pic"/>
          </p:nvPr>
        </p:nvSpPr>
        <p:spPr>
          <a:xfrm>
            <a:off x="24148473" y="4849814"/>
            <a:ext cx="10789920" cy="4937760"/>
          </a:xfrm>
          <a:prstGeom prst="rect">
            <a:avLst/>
          </a:prstGeom>
          <a:solidFill>
            <a:srgbClr val="151617">
              <a:alpha val="60784"/>
            </a:srgbClr>
          </a:solidFill>
          <a:ln cap="flat" cmpd="sng" w="9525">
            <a:solidFill>
              <a:schemeClr val="accent5"/>
            </a:solidFill>
            <a:prstDash val="solid"/>
            <a:round/>
            <a:headEnd len="sm" w="sm" type="none"/>
            <a:tailEnd len="sm" w="sm" type="none"/>
          </a:ln>
        </p:spPr>
      </p:sp>
      <p:sp>
        <p:nvSpPr>
          <p:cNvPr id="160" name="Google Shape;160;p21"/>
          <p:cNvSpPr/>
          <p:nvPr>
            <p:ph idx="5" type="pic"/>
          </p:nvPr>
        </p:nvSpPr>
        <p:spPr>
          <a:xfrm>
            <a:off x="18520757" y="11931888"/>
            <a:ext cx="10789800" cy="4937700"/>
          </a:xfrm>
          <a:prstGeom prst="rect">
            <a:avLst/>
          </a:prstGeom>
          <a:solidFill>
            <a:srgbClr val="151617">
              <a:alpha val="60784"/>
            </a:srgbClr>
          </a:solidFill>
          <a:ln cap="flat" cmpd="sng" w="9525">
            <a:solidFill>
              <a:schemeClr val="accent5"/>
            </a:solidFill>
            <a:prstDash val="solid"/>
            <a:round/>
            <a:headEnd len="sm" w="sm" type="none"/>
            <a:tailEnd len="sm" w="sm" type="none"/>
          </a:ln>
        </p:spPr>
      </p:sp>
      <p:sp>
        <p:nvSpPr>
          <p:cNvPr id="161" name="Google Shape;161;p21"/>
          <p:cNvSpPr/>
          <p:nvPr>
            <p:ph idx="6" type="pic"/>
          </p:nvPr>
        </p:nvSpPr>
        <p:spPr>
          <a:xfrm>
            <a:off x="7265320" y="11931888"/>
            <a:ext cx="10789800" cy="4937700"/>
          </a:xfrm>
          <a:prstGeom prst="rect">
            <a:avLst/>
          </a:prstGeom>
          <a:solidFill>
            <a:srgbClr val="151617">
              <a:alpha val="60784"/>
            </a:srgbClr>
          </a:solidFill>
          <a:ln cap="flat" cmpd="sng" w="9525">
            <a:solidFill>
              <a:schemeClr val="accent5"/>
            </a:solidFill>
            <a:prstDash val="solid"/>
            <a:round/>
            <a:headEnd len="sm" w="sm" type="none"/>
            <a:tailEnd len="sm" w="sm" type="none"/>
          </a:ln>
        </p:spPr>
      </p:sp>
      <p:sp>
        <p:nvSpPr>
          <p:cNvPr id="162" name="Google Shape;162;p21"/>
          <p:cNvSpPr txBox="1"/>
          <p:nvPr>
            <p:ph type="title"/>
          </p:nvPr>
        </p:nvSpPr>
        <p:spPr>
          <a:xfrm>
            <a:off x="2514600" y="0"/>
            <a:ext cx="31546800" cy="2514601"/>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lt1"/>
              </a:buClr>
              <a:buSzPts val="7200"/>
              <a:buNone/>
              <a:defRPr sz="7200" cap="none"/>
            </a:lvl1pPr>
            <a:lvl2pPr lvl="1">
              <a:spcBef>
                <a:spcPts val="0"/>
              </a:spcBef>
              <a:spcAft>
                <a:spcPts val="0"/>
              </a:spcAft>
              <a:buSzPts val="7200"/>
              <a:buNone/>
              <a:defRPr/>
            </a:lvl2pPr>
            <a:lvl3pPr lvl="2">
              <a:spcBef>
                <a:spcPts val="0"/>
              </a:spcBef>
              <a:spcAft>
                <a:spcPts val="0"/>
              </a:spcAft>
              <a:buSzPts val="7200"/>
              <a:buNone/>
              <a:defRPr/>
            </a:lvl3pPr>
            <a:lvl4pPr lvl="3">
              <a:spcBef>
                <a:spcPts val="0"/>
              </a:spcBef>
              <a:spcAft>
                <a:spcPts val="0"/>
              </a:spcAft>
              <a:buSzPts val="7200"/>
              <a:buNone/>
              <a:defRPr/>
            </a:lvl4pPr>
            <a:lvl5pPr lvl="4">
              <a:spcBef>
                <a:spcPts val="0"/>
              </a:spcBef>
              <a:spcAft>
                <a:spcPts val="0"/>
              </a:spcAft>
              <a:buSzPts val="7200"/>
              <a:buNone/>
              <a:defRPr/>
            </a:lvl5pPr>
            <a:lvl6pPr lvl="5">
              <a:spcBef>
                <a:spcPts val="0"/>
              </a:spcBef>
              <a:spcAft>
                <a:spcPts val="0"/>
              </a:spcAft>
              <a:buSzPts val="7200"/>
              <a:buNone/>
              <a:defRPr/>
            </a:lvl6pPr>
            <a:lvl7pPr lvl="6">
              <a:spcBef>
                <a:spcPts val="0"/>
              </a:spcBef>
              <a:spcAft>
                <a:spcPts val="0"/>
              </a:spcAft>
              <a:buSzPts val="7200"/>
              <a:buNone/>
              <a:defRPr/>
            </a:lvl7pPr>
            <a:lvl8pPr lvl="7">
              <a:spcBef>
                <a:spcPts val="0"/>
              </a:spcBef>
              <a:spcAft>
                <a:spcPts val="0"/>
              </a:spcAft>
              <a:buSzPts val="7200"/>
              <a:buNone/>
              <a:defRPr/>
            </a:lvl8pPr>
            <a:lvl9pPr lvl="8">
              <a:spcBef>
                <a:spcPts val="0"/>
              </a:spcBef>
              <a:spcAft>
                <a:spcPts val="0"/>
              </a:spcAft>
              <a:buSzPts val="7200"/>
              <a:buNone/>
              <a:defRPr/>
            </a:lvl9pPr>
          </a:lstStyle>
          <a:p/>
        </p:txBody>
      </p:sp>
      <p:sp>
        <p:nvSpPr>
          <p:cNvPr id="163" name="Google Shape;163;p21"/>
          <p:cNvSpPr txBox="1"/>
          <p:nvPr>
            <p:ph idx="1" type="subTitle"/>
          </p:nvPr>
        </p:nvSpPr>
        <p:spPr>
          <a:xfrm>
            <a:off x="24148473" y="10671048"/>
            <a:ext cx="10769400" cy="749700"/>
          </a:xfrm>
          <a:prstGeom prst="rect">
            <a:avLst/>
          </a:prstGeom>
          <a:noFill/>
          <a:ln>
            <a:noFill/>
          </a:ln>
        </p:spPr>
        <p:txBody>
          <a:bodyPr anchorCtr="0" anchor="t" bIns="45700" lIns="91425" spcFirstLastPara="1" rIns="91425" wrap="square" tIns="45700">
            <a:noAutofit/>
          </a:bodyPr>
          <a:lstStyle>
            <a:lvl1pPr lvl="0" rtl="0" algn="ctr">
              <a:spcBef>
                <a:spcPts val="0"/>
              </a:spcBef>
              <a:spcAft>
                <a:spcPts val="0"/>
              </a:spcAft>
              <a:buClr>
                <a:schemeClr val="lt1"/>
              </a:buClr>
              <a:buSzPts val="2800"/>
              <a:buFont typeface="NVIDIA Sans"/>
              <a:buNone/>
              <a:defRPr sz="2800">
                <a:solidFill>
                  <a:schemeClr val="lt1"/>
                </a:solidFill>
                <a:latin typeface="NVIDIA Sans"/>
                <a:ea typeface="NVIDIA Sans"/>
                <a:cs typeface="NVIDIA Sans"/>
                <a:sym typeface="NVIDIA Sans"/>
              </a:defRPr>
            </a:lvl1pPr>
            <a:lvl2pPr lvl="1" rtl="0" algn="ctr">
              <a:spcBef>
                <a:spcPts val="0"/>
              </a:spcBef>
              <a:spcAft>
                <a:spcPts val="0"/>
              </a:spcAft>
              <a:buClr>
                <a:schemeClr val="lt1"/>
              </a:buClr>
              <a:buSzPts val="2800"/>
              <a:buFont typeface="NVIDIA Sans"/>
              <a:buNone/>
              <a:defRPr sz="2800">
                <a:solidFill>
                  <a:schemeClr val="lt1"/>
                </a:solidFill>
                <a:latin typeface="NVIDIA Sans"/>
                <a:ea typeface="NVIDIA Sans"/>
                <a:cs typeface="NVIDIA Sans"/>
                <a:sym typeface="NVIDIA Sans"/>
              </a:defRPr>
            </a:lvl2pPr>
            <a:lvl3pPr lvl="2" rtl="0" algn="ctr">
              <a:spcBef>
                <a:spcPts val="0"/>
              </a:spcBef>
              <a:spcAft>
                <a:spcPts val="0"/>
              </a:spcAft>
              <a:buClr>
                <a:schemeClr val="lt1"/>
              </a:buClr>
              <a:buSzPts val="2800"/>
              <a:buFont typeface="NVIDIA Sans"/>
              <a:buNone/>
              <a:defRPr sz="2800">
                <a:solidFill>
                  <a:schemeClr val="lt1"/>
                </a:solidFill>
                <a:latin typeface="NVIDIA Sans"/>
                <a:ea typeface="NVIDIA Sans"/>
                <a:cs typeface="NVIDIA Sans"/>
                <a:sym typeface="NVIDIA Sans"/>
              </a:defRPr>
            </a:lvl3pPr>
            <a:lvl4pPr lvl="3" rtl="0" algn="ctr">
              <a:spcBef>
                <a:spcPts val="0"/>
              </a:spcBef>
              <a:spcAft>
                <a:spcPts val="0"/>
              </a:spcAft>
              <a:buClr>
                <a:schemeClr val="lt1"/>
              </a:buClr>
              <a:buSzPts val="2800"/>
              <a:buFont typeface="NVIDIA Sans"/>
              <a:buNone/>
              <a:defRPr sz="2800">
                <a:solidFill>
                  <a:schemeClr val="lt1"/>
                </a:solidFill>
                <a:latin typeface="NVIDIA Sans"/>
                <a:ea typeface="NVIDIA Sans"/>
                <a:cs typeface="NVIDIA Sans"/>
                <a:sym typeface="NVIDIA Sans"/>
              </a:defRPr>
            </a:lvl4pPr>
            <a:lvl5pPr lvl="4" rtl="0" algn="ctr">
              <a:spcBef>
                <a:spcPts val="0"/>
              </a:spcBef>
              <a:spcAft>
                <a:spcPts val="0"/>
              </a:spcAft>
              <a:buClr>
                <a:schemeClr val="lt1"/>
              </a:buClr>
              <a:buSzPts val="2800"/>
              <a:buFont typeface="NVIDIA Sans"/>
              <a:buNone/>
              <a:defRPr sz="2800">
                <a:solidFill>
                  <a:schemeClr val="lt1"/>
                </a:solidFill>
                <a:latin typeface="NVIDIA Sans"/>
                <a:ea typeface="NVIDIA Sans"/>
                <a:cs typeface="NVIDIA Sans"/>
                <a:sym typeface="NVIDIA Sans"/>
              </a:defRPr>
            </a:lvl5pPr>
            <a:lvl6pPr lvl="5" rtl="0" algn="ctr">
              <a:spcBef>
                <a:spcPts val="0"/>
              </a:spcBef>
              <a:spcAft>
                <a:spcPts val="0"/>
              </a:spcAft>
              <a:buClr>
                <a:schemeClr val="lt1"/>
              </a:buClr>
              <a:buSzPts val="2800"/>
              <a:buFont typeface="NVIDIA Sans"/>
              <a:buNone/>
              <a:defRPr sz="2800">
                <a:solidFill>
                  <a:schemeClr val="lt1"/>
                </a:solidFill>
                <a:latin typeface="NVIDIA Sans"/>
                <a:ea typeface="NVIDIA Sans"/>
                <a:cs typeface="NVIDIA Sans"/>
                <a:sym typeface="NVIDIA Sans"/>
              </a:defRPr>
            </a:lvl6pPr>
            <a:lvl7pPr lvl="6" rtl="0" algn="ctr">
              <a:spcBef>
                <a:spcPts val="0"/>
              </a:spcBef>
              <a:spcAft>
                <a:spcPts val="0"/>
              </a:spcAft>
              <a:buClr>
                <a:schemeClr val="lt1"/>
              </a:buClr>
              <a:buSzPts val="2800"/>
              <a:buFont typeface="NVIDIA Sans"/>
              <a:buNone/>
              <a:defRPr sz="2800">
                <a:solidFill>
                  <a:schemeClr val="lt1"/>
                </a:solidFill>
                <a:latin typeface="NVIDIA Sans"/>
                <a:ea typeface="NVIDIA Sans"/>
                <a:cs typeface="NVIDIA Sans"/>
                <a:sym typeface="NVIDIA Sans"/>
              </a:defRPr>
            </a:lvl7pPr>
            <a:lvl8pPr lvl="7" rtl="0" algn="ctr">
              <a:spcBef>
                <a:spcPts val="0"/>
              </a:spcBef>
              <a:spcAft>
                <a:spcPts val="0"/>
              </a:spcAft>
              <a:buClr>
                <a:schemeClr val="lt1"/>
              </a:buClr>
              <a:buSzPts val="2800"/>
              <a:buFont typeface="NVIDIA Sans"/>
              <a:buNone/>
              <a:defRPr sz="2800">
                <a:solidFill>
                  <a:schemeClr val="lt1"/>
                </a:solidFill>
                <a:latin typeface="NVIDIA Sans"/>
                <a:ea typeface="NVIDIA Sans"/>
                <a:cs typeface="NVIDIA Sans"/>
                <a:sym typeface="NVIDIA Sans"/>
              </a:defRPr>
            </a:lvl8pPr>
            <a:lvl9pPr lvl="8" rtl="0" algn="ctr">
              <a:spcBef>
                <a:spcPts val="0"/>
              </a:spcBef>
              <a:spcAft>
                <a:spcPts val="0"/>
              </a:spcAft>
              <a:buClr>
                <a:schemeClr val="lt1"/>
              </a:buClr>
              <a:buSzPts val="2800"/>
              <a:buFont typeface="NVIDIA Sans"/>
              <a:buNone/>
              <a:defRPr sz="2800">
                <a:solidFill>
                  <a:schemeClr val="lt1"/>
                </a:solidFill>
                <a:latin typeface="NVIDIA Sans"/>
                <a:ea typeface="NVIDIA Sans"/>
                <a:cs typeface="NVIDIA Sans"/>
                <a:sym typeface="NVIDIA Sans"/>
              </a:defRPr>
            </a:lvl9pPr>
          </a:lstStyle>
          <a:p/>
        </p:txBody>
      </p:sp>
      <p:sp>
        <p:nvSpPr>
          <p:cNvPr id="164" name="Google Shape;164;p21"/>
          <p:cNvSpPr txBox="1"/>
          <p:nvPr>
            <p:ph idx="7" type="subTitle"/>
          </p:nvPr>
        </p:nvSpPr>
        <p:spPr>
          <a:xfrm>
            <a:off x="1666098" y="10671048"/>
            <a:ext cx="10769400" cy="749700"/>
          </a:xfrm>
          <a:prstGeom prst="rect">
            <a:avLst/>
          </a:prstGeom>
          <a:noFill/>
          <a:ln>
            <a:noFill/>
          </a:ln>
        </p:spPr>
        <p:txBody>
          <a:bodyPr anchorCtr="0" anchor="t" bIns="45700" lIns="91425" spcFirstLastPara="1" rIns="91425" wrap="square" tIns="45700">
            <a:noAutofit/>
          </a:bodyPr>
          <a:lstStyle>
            <a:lvl1pPr lvl="0" rtl="0" algn="ctr">
              <a:spcBef>
                <a:spcPts val="0"/>
              </a:spcBef>
              <a:spcAft>
                <a:spcPts val="0"/>
              </a:spcAft>
              <a:buClr>
                <a:schemeClr val="lt1"/>
              </a:buClr>
              <a:buSzPts val="2800"/>
              <a:buFont typeface="NVIDIA Sans"/>
              <a:buNone/>
              <a:defRPr sz="2800">
                <a:solidFill>
                  <a:schemeClr val="lt1"/>
                </a:solidFill>
                <a:latin typeface="NVIDIA Sans"/>
                <a:ea typeface="NVIDIA Sans"/>
                <a:cs typeface="NVIDIA Sans"/>
                <a:sym typeface="NVIDIA Sans"/>
              </a:defRPr>
            </a:lvl1pPr>
            <a:lvl2pPr lvl="1" rtl="0" algn="ctr">
              <a:spcBef>
                <a:spcPts val="0"/>
              </a:spcBef>
              <a:spcAft>
                <a:spcPts val="0"/>
              </a:spcAft>
              <a:buClr>
                <a:schemeClr val="lt1"/>
              </a:buClr>
              <a:buSzPts val="2800"/>
              <a:buFont typeface="NVIDIA Sans"/>
              <a:buNone/>
              <a:defRPr sz="2800">
                <a:solidFill>
                  <a:schemeClr val="lt1"/>
                </a:solidFill>
                <a:latin typeface="NVIDIA Sans"/>
                <a:ea typeface="NVIDIA Sans"/>
                <a:cs typeface="NVIDIA Sans"/>
                <a:sym typeface="NVIDIA Sans"/>
              </a:defRPr>
            </a:lvl2pPr>
            <a:lvl3pPr lvl="2" rtl="0" algn="ctr">
              <a:spcBef>
                <a:spcPts val="0"/>
              </a:spcBef>
              <a:spcAft>
                <a:spcPts val="0"/>
              </a:spcAft>
              <a:buClr>
                <a:schemeClr val="lt1"/>
              </a:buClr>
              <a:buSzPts val="2800"/>
              <a:buFont typeface="NVIDIA Sans"/>
              <a:buNone/>
              <a:defRPr sz="2800">
                <a:solidFill>
                  <a:schemeClr val="lt1"/>
                </a:solidFill>
                <a:latin typeface="NVIDIA Sans"/>
                <a:ea typeface="NVIDIA Sans"/>
                <a:cs typeface="NVIDIA Sans"/>
                <a:sym typeface="NVIDIA Sans"/>
              </a:defRPr>
            </a:lvl3pPr>
            <a:lvl4pPr lvl="3" rtl="0" algn="ctr">
              <a:spcBef>
                <a:spcPts val="0"/>
              </a:spcBef>
              <a:spcAft>
                <a:spcPts val="0"/>
              </a:spcAft>
              <a:buClr>
                <a:schemeClr val="lt1"/>
              </a:buClr>
              <a:buSzPts val="2800"/>
              <a:buFont typeface="NVIDIA Sans"/>
              <a:buNone/>
              <a:defRPr sz="2800">
                <a:solidFill>
                  <a:schemeClr val="lt1"/>
                </a:solidFill>
                <a:latin typeface="NVIDIA Sans"/>
                <a:ea typeface="NVIDIA Sans"/>
                <a:cs typeface="NVIDIA Sans"/>
                <a:sym typeface="NVIDIA Sans"/>
              </a:defRPr>
            </a:lvl4pPr>
            <a:lvl5pPr lvl="4" rtl="0" algn="ctr">
              <a:spcBef>
                <a:spcPts val="0"/>
              </a:spcBef>
              <a:spcAft>
                <a:spcPts val="0"/>
              </a:spcAft>
              <a:buClr>
                <a:schemeClr val="lt1"/>
              </a:buClr>
              <a:buSzPts val="2800"/>
              <a:buFont typeface="NVIDIA Sans"/>
              <a:buNone/>
              <a:defRPr sz="2800">
                <a:solidFill>
                  <a:schemeClr val="lt1"/>
                </a:solidFill>
                <a:latin typeface="NVIDIA Sans"/>
                <a:ea typeface="NVIDIA Sans"/>
                <a:cs typeface="NVIDIA Sans"/>
                <a:sym typeface="NVIDIA Sans"/>
              </a:defRPr>
            </a:lvl5pPr>
            <a:lvl6pPr lvl="5" rtl="0" algn="ctr">
              <a:spcBef>
                <a:spcPts val="0"/>
              </a:spcBef>
              <a:spcAft>
                <a:spcPts val="0"/>
              </a:spcAft>
              <a:buClr>
                <a:schemeClr val="lt1"/>
              </a:buClr>
              <a:buSzPts val="2800"/>
              <a:buFont typeface="NVIDIA Sans"/>
              <a:buNone/>
              <a:defRPr sz="2800">
                <a:solidFill>
                  <a:schemeClr val="lt1"/>
                </a:solidFill>
                <a:latin typeface="NVIDIA Sans"/>
                <a:ea typeface="NVIDIA Sans"/>
                <a:cs typeface="NVIDIA Sans"/>
                <a:sym typeface="NVIDIA Sans"/>
              </a:defRPr>
            </a:lvl6pPr>
            <a:lvl7pPr lvl="6" rtl="0" algn="ctr">
              <a:spcBef>
                <a:spcPts val="0"/>
              </a:spcBef>
              <a:spcAft>
                <a:spcPts val="0"/>
              </a:spcAft>
              <a:buClr>
                <a:schemeClr val="lt1"/>
              </a:buClr>
              <a:buSzPts val="2800"/>
              <a:buFont typeface="NVIDIA Sans"/>
              <a:buNone/>
              <a:defRPr sz="2800">
                <a:solidFill>
                  <a:schemeClr val="lt1"/>
                </a:solidFill>
                <a:latin typeface="NVIDIA Sans"/>
                <a:ea typeface="NVIDIA Sans"/>
                <a:cs typeface="NVIDIA Sans"/>
                <a:sym typeface="NVIDIA Sans"/>
              </a:defRPr>
            </a:lvl7pPr>
            <a:lvl8pPr lvl="7" rtl="0" algn="ctr">
              <a:spcBef>
                <a:spcPts val="0"/>
              </a:spcBef>
              <a:spcAft>
                <a:spcPts val="0"/>
              </a:spcAft>
              <a:buClr>
                <a:schemeClr val="lt1"/>
              </a:buClr>
              <a:buSzPts val="2800"/>
              <a:buFont typeface="NVIDIA Sans"/>
              <a:buNone/>
              <a:defRPr sz="2800">
                <a:solidFill>
                  <a:schemeClr val="lt1"/>
                </a:solidFill>
                <a:latin typeface="NVIDIA Sans"/>
                <a:ea typeface="NVIDIA Sans"/>
                <a:cs typeface="NVIDIA Sans"/>
                <a:sym typeface="NVIDIA Sans"/>
              </a:defRPr>
            </a:lvl8pPr>
            <a:lvl9pPr lvl="8" rtl="0" algn="ctr">
              <a:spcBef>
                <a:spcPts val="0"/>
              </a:spcBef>
              <a:spcAft>
                <a:spcPts val="0"/>
              </a:spcAft>
              <a:buClr>
                <a:schemeClr val="lt1"/>
              </a:buClr>
              <a:buSzPts val="2800"/>
              <a:buFont typeface="NVIDIA Sans"/>
              <a:buNone/>
              <a:defRPr sz="2800">
                <a:solidFill>
                  <a:schemeClr val="lt1"/>
                </a:solidFill>
                <a:latin typeface="NVIDIA Sans"/>
                <a:ea typeface="NVIDIA Sans"/>
                <a:cs typeface="NVIDIA Sans"/>
                <a:sym typeface="NVIDIA Sans"/>
              </a:defRPr>
            </a:lvl9pPr>
          </a:lstStyle>
          <a:p/>
        </p:txBody>
      </p:sp>
      <p:sp>
        <p:nvSpPr>
          <p:cNvPr id="165" name="Google Shape;165;p21"/>
          <p:cNvSpPr txBox="1"/>
          <p:nvPr>
            <p:ph idx="8" type="subTitle"/>
          </p:nvPr>
        </p:nvSpPr>
        <p:spPr>
          <a:xfrm>
            <a:off x="12918548" y="10671048"/>
            <a:ext cx="10769400" cy="749700"/>
          </a:xfrm>
          <a:prstGeom prst="rect">
            <a:avLst/>
          </a:prstGeom>
          <a:noFill/>
          <a:ln>
            <a:noFill/>
          </a:ln>
        </p:spPr>
        <p:txBody>
          <a:bodyPr anchorCtr="0" anchor="t" bIns="45700" lIns="91425" spcFirstLastPara="1" rIns="91425" wrap="square" tIns="45700">
            <a:noAutofit/>
          </a:bodyPr>
          <a:lstStyle>
            <a:lvl1pPr lvl="0" rtl="0" algn="ctr">
              <a:spcBef>
                <a:spcPts val="0"/>
              </a:spcBef>
              <a:spcAft>
                <a:spcPts val="0"/>
              </a:spcAft>
              <a:buClr>
                <a:schemeClr val="lt1"/>
              </a:buClr>
              <a:buSzPts val="2800"/>
              <a:buFont typeface="NVIDIA Sans"/>
              <a:buNone/>
              <a:defRPr sz="2800">
                <a:solidFill>
                  <a:schemeClr val="lt1"/>
                </a:solidFill>
                <a:latin typeface="NVIDIA Sans"/>
                <a:ea typeface="NVIDIA Sans"/>
                <a:cs typeface="NVIDIA Sans"/>
                <a:sym typeface="NVIDIA Sans"/>
              </a:defRPr>
            </a:lvl1pPr>
            <a:lvl2pPr lvl="1" rtl="0" algn="ctr">
              <a:spcBef>
                <a:spcPts val="0"/>
              </a:spcBef>
              <a:spcAft>
                <a:spcPts val="0"/>
              </a:spcAft>
              <a:buClr>
                <a:schemeClr val="lt1"/>
              </a:buClr>
              <a:buSzPts val="2800"/>
              <a:buFont typeface="NVIDIA Sans"/>
              <a:buNone/>
              <a:defRPr sz="2800">
                <a:solidFill>
                  <a:schemeClr val="lt1"/>
                </a:solidFill>
                <a:latin typeface="NVIDIA Sans"/>
                <a:ea typeface="NVIDIA Sans"/>
                <a:cs typeface="NVIDIA Sans"/>
                <a:sym typeface="NVIDIA Sans"/>
              </a:defRPr>
            </a:lvl2pPr>
            <a:lvl3pPr lvl="2" rtl="0" algn="ctr">
              <a:spcBef>
                <a:spcPts val="0"/>
              </a:spcBef>
              <a:spcAft>
                <a:spcPts val="0"/>
              </a:spcAft>
              <a:buClr>
                <a:schemeClr val="lt1"/>
              </a:buClr>
              <a:buSzPts val="2800"/>
              <a:buFont typeface="NVIDIA Sans"/>
              <a:buNone/>
              <a:defRPr sz="2800">
                <a:solidFill>
                  <a:schemeClr val="lt1"/>
                </a:solidFill>
                <a:latin typeface="NVIDIA Sans"/>
                <a:ea typeface="NVIDIA Sans"/>
                <a:cs typeface="NVIDIA Sans"/>
                <a:sym typeface="NVIDIA Sans"/>
              </a:defRPr>
            </a:lvl3pPr>
            <a:lvl4pPr lvl="3" rtl="0" algn="ctr">
              <a:spcBef>
                <a:spcPts val="0"/>
              </a:spcBef>
              <a:spcAft>
                <a:spcPts val="0"/>
              </a:spcAft>
              <a:buClr>
                <a:schemeClr val="lt1"/>
              </a:buClr>
              <a:buSzPts val="2800"/>
              <a:buFont typeface="NVIDIA Sans"/>
              <a:buNone/>
              <a:defRPr sz="2800">
                <a:solidFill>
                  <a:schemeClr val="lt1"/>
                </a:solidFill>
                <a:latin typeface="NVIDIA Sans"/>
                <a:ea typeface="NVIDIA Sans"/>
                <a:cs typeface="NVIDIA Sans"/>
                <a:sym typeface="NVIDIA Sans"/>
              </a:defRPr>
            </a:lvl4pPr>
            <a:lvl5pPr lvl="4" rtl="0" algn="ctr">
              <a:spcBef>
                <a:spcPts val="0"/>
              </a:spcBef>
              <a:spcAft>
                <a:spcPts val="0"/>
              </a:spcAft>
              <a:buClr>
                <a:schemeClr val="lt1"/>
              </a:buClr>
              <a:buSzPts val="2800"/>
              <a:buFont typeface="NVIDIA Sans"/>
              <a:buNone/>
              <a:defRPr sz="2800">
                <a:solidFill>
                  <a:schemeClr val="lt1"/>
                </a:solidFill>
                <a:latin typeface="NVIDIA Sans"/>
                <a:ea typeface="NVIDIA Sans"/>
                <a:cs typeface="NVIDIA Sans"/>
                <a:sym typeface="NVIDIA Sans"/>
              </a:defRPr>
            </a:lvl5pPr>
            <a:lvl6pPr lvl="5" rtl="0" algn="ctr">
              <a:spcBef>
                <a:spcPts val="0"/>
              </a:spcBef>
              <a:spcAft>
                <a:spcPts val="0"/>
              </a:spcAft>
              <a:buClr>
                <a:schemeClr val="lt1"/>
              </a:buClr>
              <a:buSzPts val="2800"/>
              <a:buFont typeface="NVIDIA Sans"/>
              <a:buNone/>
              <a:defRPr sz="2800">
                <a:solidFill>
                  <a:schemeClr val="lt1"/>
                </a:solidFill>
                <a:latin typeface="NVIDIA Sans"/>
                <a:ea typeface="NVIDIA Sans"/>
                <a:cs typeface="NVIDIA Sans"/>
                <a:sym typeface="NVIDIA Sans"/>
              </a:defRPr>
            </a:lvl6pPr>
            <a:lvl7pPr lvl="6" rtl="0" algn="ctr">
              <a:spcBef>
                <a:spcPts val="0"/>
              </a:spcBef>
              <a:spcAft>
                <a:spcPts val="0"/>
              </a:spcAft>
              <a:buClr>
                <a:schemeClr val="lt1"/>
              </a:buClr>
              <a:buSzPts val="2800"/>
              <a:buFont typeface="NVIDIA Sans"/>
              <a:buNone/>
              <a:defRPr sz="2800">
                <a:solidFill>
                  <a:schemeClr val="lt1"/>
                </a:solidFill>
                <a:latin typeface="NVIDIA Sans"/>
                <a:ea typeface="NVIDIA Sans"/>
                <a:cs typeface="NVIDIA Sans"/>
                <a:sym typeface="NVIDIA Sans"/>
              </a:defRPr>
            </a:lvl7pPr>
            <a:lvl8pPr lvl="7" rtl="0" algn="ctr">
              <a:spcBef>
                <a:spcPts val="0"/>
              </a:spcBef>
              <a:spcAft>
                <a:spcPts val="0"/>
              </a:spcAft>
              <a:buClr>
                <a:schemeClr val="lt1"/>
              </a:buClr>
              <a:buSzPts val="2800"/>
              <a:buFont typeface="NVIDIA Sans"/>
              <a:buNone/>
              <a:defRPr sz="2800">
                <a:solidFill>
                  <a:schemeClr val="lt1"/>
                </a:solidFill>
                <a:latin typeface="NVIDIA Sans"/>
                <a:ea typeface="NVIDIA Sans"/>
                <a:cs typeface="NVIDIA Sans"/>
                <a:sym typeface="NVIDIA Sans"/>
              </a:defRPr>
            </a:lvl8pPr>
            <a:lvl9pPr lvl="8" rtl="0" algn="ctr">
              <a:spcBef>
                <a:spcPts val="0"/>
              </a:spcBef>
              <a:spcAft>
                <a:spcPts val="0"/>
              </a:spcAft>
              <a:buClr>
                <a:schemeClr val="lt1"/>
              </a:buClr>
              <a:buSzPts val="2800"/>
              <a:buFont typeface="NVIDIA Sans"/>
              <a:buNone/>
              <a:defRPr sz="2800">
                <a:solidFill>
                  <a:schemeClr val="lt1"/>
                </a:solidFill>
                <a:latin typeface="NVIDIA Sans"/>
                <a:ea typeface="NVIDIA Sans"/>
                <a:cs typeface="NVIDIA Sans"/>
                <a:sym typeface="NVIDIA Sans"/>
              </a:defRPr>
            </a:lvl9pPr>
          </a:lstStyle>
          <a:p/>
        </p:txBody>
      </p:sp>
      <p:sp>
        <p:nvSpPr>
          <p:cNvPr id="166" name="Google Shape;166;p21"/>
          <p:cNvSpPr txBox="1"/>
          <p:nvPr>
            <p:ph idx="9" type="subTitle"/>
          </p:nvPr>
        </p:nvSpPr>
        <p:spPr>
          <a:xfrm>
            <a:off x="2514600" y="2487168"/>
            <a:ext cx="31546800" cy="1408200"/>
          </a:xfrm>
          <a:prstGeom prst="rect">
            <a:avLst/>
          </a:prstGeom>
          <a:noFill/>
          <a:ln>
            <a:noFill/>
          </a:ln>
        </p:spPr>
        <p:txBody>
          <a:bodyPr anchorCtr="0" anchor="t" bIns="45700" lIns="91425" spcFirstLastPara="1" rIns="91425" wrap="square" tIns="45700">
            <a:noAutofit/>
          </a:bodyPr>
          <a:lstStyle>
            <a:lvl1pPr lvl="0" rtl="0" algn="ctr">
              <a:spcBef>
                <a:spcPts val="0"/>
              </a:spcBef>
              <a:spcAft>
                <a:spcPts val="0"/>
              </a:spcAft>
              <a:buClr>
                <a:schemeClr val="dk2"/>
              </a:buClr>
              <a:buSzPts val="4800"/>
              <a:buFont typeface="NVIDIA Sans"/>
              <a:buNone/>
              <a:defRPr sz="4800">
                <a:solidFill>
                  <a:schemeClr val="dk2"/>
                </a:solidFill>
                <a:latin typeface="NVIDIA Sans"/>
                <a:ea typeface="NVIDIA Sans"/>
                <a:cs typeface="NVIDIA Sans"/>
                <a:sym typeface="NVIDIA Sans"/>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67" name="Google Shape;167;p21"/>
          <p:cNvSpPr txBox="1"/>
          <p:nvPr>
            <p:ph idx="13" type="subTitle"/>
          </p:nvPr>
        </p:nvSpPr>
        <p:spPr>
          <a:xfrm>
            <a:off x="18520757" y="17748504"/>
            <a:ext cx="10769400" cy="749700"/>
          </a:xfrm>
          <a:prstGeom prst="rect">
            <a:avLst/>
          </a:prstGeom>
          <a:noFill/>
          <a:ln>
            <a:noFill/>
          </a:ln>
        </p:spPr>
        <p:txBody>
          <a:bodyPr anchorCtr="0" anchor="t" bIns="45700" lIns="91425" spcFirstLastPara="1" rIns="91425" wrap="square" tIns="45700">
            <a:noAutofit/>
          </a:bodyPr>
          <a:lstStyle>
            <a:lvl1pPr lvl="0" rtl="0" algn="ctr">
              <a:spcBef>
                <a:spcPts val="0"/>
              </a:spcBef>
              <a:spcAft>
                <a:spcPts val="0"/>
              </a:spcAft>
              <a:buClr>
                <a:schemeClr val="lt1"/>
              </a:buClr>
              <a:buSzPts val="2800"/>
              <a:buFont typeface="NVIDIA Sans"/>
              <a:buNone/>
              <a:defRPr sz="2800">
                <a:solidFill>
                  <a:schemeClr val="lt1"/>
                </a:solidFill>
                <a:latin typeface="NVIDIA Sans"/>
                <a:ea typeface="NVIDIA Sans"/>
                <a:cs typeface="NVIDIA Sans"/>
                <a:sym typeface="NVIDIA Sans"/>
              </a:defRPr>
            </a:lvl1pPr>
            <a:lvl2pPr lvl="1" rtl="0" algn="ctr">
              <a:spcBef>
                <a:spcPts val="0"/>
              </a:spcBef>
              <a:spcAft>
                <a:spcPts val="0"/>
              </a:spcAft>
              <a:buClr>
                <a:schemeClr val="lt1"/>
              </a:buClr>
              <a:buSzPts val="2800"/>
              <a:buFont typeface="NVIDIA Sans"/>
              <a:buNone/>
              <a:defRPr sz="2800">
                <a:solidFill>
                  <a:schemeClr val="lt1"/>
                </a:solidFill>
                <a:latin typeface="NVIDIA Sans"/>
                <a:ea typeface="NVIDIA Sans"/>
                <a:cs typeface="NVIDIA Sans"/>
                <a:sym typeface="NVIDIA Sans"/>
              </a:defRPr>
            </a:lvl2pPr>
            <a:lvl3pPr lvl="2" rtl="0" algn="ctr">
              <a:spcBef>
                <a:spcPts val="0"/>
              </a:spcBef>
              <a:spcAft>
                <a:spcPts val="0"/>
              </a:spcAft>
              <a:buClr>
                <a:schemeClr val="lt1"/>
              </a:buClr>
              <a:buSzPts val="2800"/>
              <a:buFont typeface="NVIDIA Sans"/>
              <a:buNone/>
              <a:defRPr sz="2800">
                <a:solidFill>
                  <a:schemeClr val="lt1"/>
                </a:solidFill>
                <a:latin typeface="NVIDIA Sans"/>
                <a:ea typeface="NVIDIA Sans"/>
                <a:cs typeface="NVIDIA Sans"/>
                <a:sym typeface="NVIDIA Sans"/>
              </a:defRPr>
            </a:lvl3pPr>
            <a:lvl4pPr lvl="3" rtl="0" algn="ctr">
              <a:spcBef>
                <a:spcPts val="0"/>
              </a:spcBef>
              <a:spcAft>
                <a:spcPts val="0"/>
              </a:spcAft>
              <a:buClr>
                <a:schemeClr val="lt1"/>
              </a:buClr>
              <a:buSzPts val="2800"/>
              <a:buFont typeface="NVIDIA Sans"/>
              <a:buNone/>
              <a:defRPr sz="2800">
                <a:solidFill>
                  <a:schemeClr val="lt1"/>
                </a:solidFill>
                <a:latin typeface="NVIDIA Sans"/>
                <a:ea typeface="NVIDIA Sans"/>
                <a:cs typeface="NVIDIA Sans"/>
                <a:sym typeface="NVIDIA Sans"/>
              </a:defRPr>
            </a:lvl4pPr>
            <a:lvl5pPr lvl="4" rtl="0" algn="ctr">
              <a:spcBef>
                <a:spcPts val="0"/>
              </a:spcBef>
              <a:spcAft>
                <a:spcPts val="0"/>
              </a:spcAft>
              <a:buClr>
                <a:schemeClr val="lt1"/>
              </a:buClr>
              <a:buSzPts val="2800"/>
              <a:buFont typeface="NVIDIA Sans"/>
              <a:buNone/>
              <a:defRPr sz="2800">
                <a:solidFill>
                  <a:schemeClr val="lt1"/>
                </a:solidFill>
                <a:latin typeface="NVIDIA Sans"/>
                <a:ea typeface="NVIDIA Sans"/>
                <a:cs typeface="NVIDIA Sans"/>
                <a:sym typeface="NVIDIA Sans"/>
              </a:defRPr>
            </a:lvl5pPr>
            <a:lvl6pPr lvl="5" rtl="0" algn="ctr">
              <a:spcBef>
                <a:spcPts val="0"/>
              </a:spcBef>
              <a:spcAft>
                <a:spcPts val="0"/>
              </a:spcAft>
              <a:buClr>
                <a:schemeClr val="lt1"/>
              </a:buClr>
              <a:buSzPts val="2800"/>
              <a:buFont typeface="NVIDIA Sans"/>
              <a:buNone/>
              <a:defRPr sz="2800">
                <a:solidFill>
                  <a:schemeClr val="lt1"/>
                </a:solidFill>
                <a:latin typeface="NVIDIA Sans"/>
                <a:ea typeface="NVIDIA Sans"/>
                <a:cs typeface="NVIDIA Sans"/>
                <a:sym typeface="NVIDIA Sans"/>
              </a:defRPr>
            </a:lvl6pPr>
            <a:lvl7pPr lvl="6" rtl="0" algn="ctr">
              <a:spcBef>
                <a:spcPts val="0"/>
              </a:spcBef>
              <a:spcAft>
                <a:spcPts val="0"/>
              </a:spcAft>
              <a:buClr>
                <a:schemeClr val="lt1"/>
              </a:buClr>
              <a:buSzPts val="2800"/>
              <a:buFont typeface="NVIDIA Sans"/>
              <a:buNone/>
              <a:defRPr sz="2800">
                <a:solidFill>
                  <a:schemeClr val="lt1"/>
                </a:solidFill>
                <a:latin typeface="NVIDIA Sans"/>
                <a:ea typeface="NVIDIA Sans"/>
                <a:cs typeface="NVIDIA Sans"/>
                <a:sym typeface="NVIDIA Sans"/>
              </a:defRPr>
            </a:lvl7pPr>
            <a:lvl8pPr lvl="7" rtl="0" algn="ctr">
              <a:spcBef>
                <a:spcPts val="0"/>
              </a:spcBef>
              <a:spcAft>
                <a:spcPts val="0"/>
              </a:spcAft>
              <a:buClr>
                <a:schemeClr val="lt1"/>
              </a:buClr>
              <a:buSzPts val="2800"/>
              <a:buFont typeface="NVIDIA Sans"/>
              <a:buNone/>
              <a:defRPr sz="2800">
                <a:solidFill>
                  <a:schemeClr val="lt1"/>
                </a:solidFill>
                <a:latin typeface="NVIDIA Sans"/>
                <a:ea typeface="NVIDIA Sans"/>
                <a:cs typeface="NVIDIA Sans"/>
                <a:sym typeface="NVIDIA Sans"/>
              </a:defRPr>
            </a:lvl8pPr>
            <a:lvl9pPr lvl="8" rtl="0" algn="ctr">
              <a:spcBef>
                <a:spcPts val="0"/>
              </a:spcBef>
              <a:spcAft>
                <a:spcPts val="0"/>
              </a:spcAft>
              <a:buClr>
                <a:schemeClr val="lt1"/>
              </a:buClr>
              <a:buSzPts val="2800"/>
              <a:buFont typeface="NVIDIA Sans"/>
              <a:buNone/>
              <a:defRPr sz="2800">
                <a:solidFill>
                  <a:schemeClr val="lt1"/>
                </a:solidFill>
                <a:latin typeface="NVIDIA Sans"/>
                <a:ea typeface="NVIDIA Sans"/>
                <a:cs typeface="NVIDIA Sans"/>
                <a:sym typeface="NVIDIA Sans"/>
              </a:defRPr>
            </a:lvl9pPr>
          </a:lstStyle>
          <a:p/>
        </p:txBody>
      </p:sp>
      <p:sp>
        <p:nvSpPr>
          <p:cNvPr id="168" name="Google Shape;168;p21"/>
          <p:cNvSpPr txBox="1"/>
          <p:nvPr>
            <p:ph idx="14" type="subTitle"/>
          </p:nvPr>
        </p:nvSpPr>
        <p:spPr>
          <a:xfrm>
            <a:off x="7265320" y="17748504"/>
            <a:ext cx="10769400" cy="749700"/>
          </a:xfrm>
          <a:prstGeom prst="rect">
            <a:avLst/>
          </a:prstGeom>
          <a:noFill/>
          <a:ln>
            <a:noFill/>
          </a:ln>
        </p:spPr>
        <p:txBody>
          <a:bodyPr anchorCtr="0" anchor="t" bIns="45700" lIns="91425" spcFirstLastPara="1" rIns="91425" wrap="square" tIns="45700">
            <a:noAutofit/>
          </a:bodyPr>
          <a:lstStyle>
            <a:lvl1pPr lvl="0" rtl="0" algn="ctr">
              <a:spcBef>
                <a:spcPts val="0"/>
              </a:spcBef>
              <a:spcAft>
                <a:spcPts val="0"/>
              </a:spcAft>
              <a:buClr>
                <a:schemeClr val="lt1"/>
              </a:buClr>
              <a:buSzPts val="2800"/>
              <a:buFont typeface="NVIDIA Sans"/>
              <a:buNone/>
              <a:defRPr sz="2800">
                <a:solidFill>
                  <a:schemeClr val="lt1"/>
                </a:solidFill>
                <a:latin typeface="NVIDIA Sans"/>
                <a:ea typeface="NVIDIA Sans"/>
                <a:cs typeface="NVIDIA Sans"/>
                <a:sym typeface="NVIDIA Sans"/>
              </a:defRPr>
            </a:lvl1pPr>
            <a:lvl2pPr lvl="1" rtl="0" algn="ctr">
              <a:spcBef>
                <a:spcPts val="0"/>
              </a:spcBef>
              <a:spcAft>
                <a:spcPts val="0"/>
              </a:spcAft>
              <a:buClr>
                <a:schemeClr val="lt1"/>
              </a:buClr>
              <a:buSzPts val="2800"/>
              <a:buFont typeface="NVIDIA Sans"/>
              <a:buNone/>
              <a:defRPr sz="2800">
                <a:solidFill>
                  <a:schemeClr val="lt1"/>
                </a:solidFill>
                <a:latin typeface="NVIDIA Sans"/>
                <a:ea typeface="NVIDIA Sans"/>
                <a:cs typeface="NVIDIA Sans"/>
                <a:sym typeface="NVIDIA Sans"/>
              </a:defRPr>
            </a:lvl2pPr>
            <a:lvl3pPr lvl="2" rtl="0" algn="ctr">
              <a:spcBef>
                <a:spcPts val="0"/>
              </a:spcBef>
              <a:spcAft>
                <a:spcPts val="0"/>
              </a:spcAft>
              <a:buClr>
                <a:schemeClr val="lt1"/>
              </a:buClr>
              <a:buSzPts val="2800"/>
              <a:buFont typeface="NVIDIA Sans"/>
              <a:buNone/>
              <a:defRPr sz="2800">
                <a:solidFill>
                  <a:schemeClr val="lt1"/>
                </a:solidFill>
                <a:latin typeface="NVIDIA Sans"/>
                <a:ea typeface="NVIDIA Sans"/>
                <a:cs typeface="NVIDIA Sans"/>
                <a:sym typeface="NVIDIA Sans"/>
              </a:defRPr>
            </a:lvl3pPr>
            <a:lvl4pPr lvl="3" rtl="0" algn="ctr">
              <a:spcBef>
                <a:spcPts val="0"/>
              </a:spcBef>
              <a:spcAft>
                <a:spcPts val="0"/>
              </a:spcAft>
              <a:buClr>
                <a:schemeClr val="lt1"/>
              </a:buClr>
              <a:buSzPts val="2800"/>
              <a:buFont typeface="NVIDIA Sans"/>
              <a:buNone/>
              <a:defRPr sz="2800">
                <a:solidFill>
                  <a:schemeClr val="lt1"/>
                </a:solidFill>
                <a:latin typeface="NVIDIA Sans"/>
                <a:ea typeface="NVIDIA Sans"/>
                <a:cs typeface="NVIDIA Sans"/>
                <a:sym typeface="NVIDIA Sans"/>
              </a:defRPr>
            </a:lvl4pPr>
            <a:lvl5pPr lvl="4" rtl="0" algn="ctr">
              <a:spcBef>
                <a:spcPts val="0"/>
              </a:spcBef>
              <a:spcAft>
                <a:spcPts val="0"/>
              </a:spcAft>
              <a:buClr>
                <a:schemeClr val="lt1"/>
              </a:buClr>
              <a:buSzPts val="2800"/>
              <a:buFont typeface="NVIDIA Sans"/>
              <a:buNone/>
              <a:defRPr sz="2800">
                <a:solidFill>
                  <a:schemeClr val="lt1"/>
                </a:solidFill>
                <a:latin typeface="NVIDIA Sans"/>
                <a:ea typeface="NVIDIA Sans"/>
                <a:cs typeface="NVIDIA Sans"/>
                <a:sym typeface="NVIDIA Sans"/>
              </a:defRPr>
            </a:lvl5pPr>
            <a:lvl6pPr lvl="5" rtl="0" algn="ctr">
              <a:spcBef>
                <a:spcPts val="0"/>
              </a:spcBef>
              <a:spcAft>
                <a:spcPts val="0"/>
              </a:spcAft>
              <a:buClr>
                <a:schemeClr val="lt1"/>
              </a:buClr>
              <a:buSzPts val="2800"/>
              <a:buFont typeface="NVIDIA Sans"/>
              <a:buNone/>
              <a:defRPr sz="2800">
                <a:solidFill>
                  <a:schemeClr val="lt1"/>
                </a:solidFill>
                <a:latin typeface="NVIDIA Sans"/>
                <a:ea typeface="NVIDIA Sans"/>
                <a:cs typeface="NVIDIA Sans"/>
                <a:sym typeface="NVIDIA Sans"/>
              </a:defRPr>
            </a:lvl6pPr>
            <a:lvl7pPr lvl="6" rtl="0" algn="ctr">
              <a:spcBef>
                <a:spcPts val="0"/>
              </a:spcBef>
              <a:spcAft>
                <a:spcPts val="0"/>
              </a:spcAft>
              <a:buClr>
                <a:schemeClr val="lt1"/>
              </a:buClr>
              <a:buSzPts val="2800"/>
              <a:buFont typeface="NVIDIA Sans"/>
              <a:buNone/>
              <a:defRPr sz="2800">
                <a:solidFill>
                  <a:schemeClr val="lt1"/>
                </a:solidFill>
                <a:latin typeface="NVIDIA Sans"/>
                <a:ea typeface="NVIDIA Sans"/>
                <a:cs typeface="NVIDIA Sans"/>
                <a:sym typeface="NVIDIA Sans"/>
              </a:defRPr>
            </a:lvl7pPr>
            <a:lvl8pPr lvl="7" rtl="0" algn="ctr">
              <a:spcBef>
                <a:spcPts val="0"/>
              </a:spcBef>
              <a:spcAft>
                <a:spcPts val="0"/>
              </a:spcAft>
              <a:buClr>
                <a:schemeClr val="lt1"/>
              </a:buClr>
              <a:buSzPts val="2800"/>
              <a:buFont typeface="NVIDIA Sans"/>
              <a:buNone/>
              <a:defRPr sz="2800">
                <a:solidFill>
                  <a:schemeClr val="lt1"/>
                </a:solidFill>
                <a:latin typeface="NVIDIA Sans"/>
                <a:ea typeface="NVIDIA Sans"/>
                <a:cs typeface="NVIDIA Sans"/>
                <a:sym typeface="NVIDIA Sans"/>
              </a:defRPr>
            </a:lvl8pPr>
            <a:lvl9pPr lvl="8" rtl="0" algn="ctr">
              <a:spcBef>
                <a:spcPts val="0"/>
              </a:spcBef>
              <a:spcAft>
                <a:spcPts val="0"/>
              </a:spcAft>
              <a:buClr>
                <a:schemeClr val="lt1"/>
              </a:buClr>
              <a:buSzPts val="2800"/>
              <a:buFont typeface="NVIDIA Sans"/>
              <a:buNone/>
              <a:defRPr sz="2800">
                <a:solidFill>
                  <a:schemeClr val="lt1"/>
                </a:solidFill>
                <a:latin typeface="NVIDIA Sans"/>
                <a:ea typeface="NVIDIA Sans"/>
                <a:cs typeface="NVIDIA Sans"/>
                <a:sym typeface="NVIDIA Sans"/>
              </a:defRPr>
            </a:lvl9pPr>
          </a:lstStyle>
          <a:p/>
        </p:txBody>
      </p:sp>
      <p:sp>
        <p:nvSpPr>
          <p:cNvPr id="169" name="Google Shape;169;p21"/>
          <p:cNvSpPr txBox="1"/>
          <p:nvPr>
            <p:ph idx="15" type="title"/>
          </p:nvPr>
        </p:nvSpPr>
        <p:spPr>
          <a:xfrm>
            <a:off x="7258250" y="16869625"/>
            <a:ext cx="10769400" cy="1134600"/>
          </a:xfrm>
          <a:prstGeom prst="rect">
            <a:avLst/>
          </a:prstGeom>
          <a:noFill/>
          <a:ln>
            <a:noFill/>
          </a:ln>
        </p:spPr>
        <p:txBody>
          <a:bodyPr anchorCtr="0" anchor="ctr" bIns="45700" lIns="91425" spcFirstLastPara="1" rIns="91425" wrap="square" tIns="45700">
            <a:noAutofit/>
          </a:bodyPr>
          <a:lstStyle>
            <a:lvl1pPr lvl="0" rtl="0">
              <a:lnSpc>
                <a:spcPct val="90000"/>
              </a:lnSpc>
              <a:spcBef>
                <a:spcPts val="0"/>
              </a:spcBef>
              <a:spcAft>
                <a:spcPts val="0"/>
              </a:spcAft>
              <a:buClr>
                <a:schemeClr val="lt1"/>
              </a:buClr>
              <a:buSzPts val="4000"/>
              <a:buFont typeface="NVIDIA Sans Medium"/>
              <a:buNone/>
              <a:defRPr b="0" sz="4000" cap="none">
                <a:latin typeface="NVIDIA Sans Medium"/>
                <a:ea typeface="NVIDIA Sans Medium"/>
                <a:cs typeface="NVIDIA Sans Medium"/>
                <a:sym typeface="NVIDIA Sans Medium"/>
              </a:defRPr>
            </a:lvl1pPr>
            <a:lvl2pPr lvl="1" rtl="0" algn="ctr">
              <a:spcBef>
                <a:spcPts val="0"/>
              </a:spcBef>
              <a:spcAft>
                <a:spcPts val="0"/>
              </a:spcAft>
              <a:buSzPts val="4000"/>
              <a:buFont typeface="NVIDIA Sans Medium"/>
              <a:buNone/>
              <a:defRPr b="0" sz="4000">
                <a:latin typeface="NVIDIA Sans Medium"/>
                <a:ea typeface="NVIDIA Sans Medium"/>
                <a:cs typeface="NVIDIA Sans Medium"/>
                <a:sym typeface="NVIDIA Sans Medium"/>
              </a:defRPr>
            </a:lvl2pPr>
            <a:lvl3pPr lvl="2" rtl="0" algn="ctr">
              <a:spcBef>
                <a:spcPts val="0"/>
              </a:spcBef>
              <a:spcAft>
                <a:spcPts val="0"/>
              </a:spcAft>
              <a:buSzPts val="4000"/>
              <a:buFont typeface="NVIDIA Sans Medium"/>
              <a:buNone/>
              <a:defRPr b="0" sz="4000">
                <a:latin typeface="NVIDIA Sans Medium"/>
                <a:ea typeface="NVIDIA Sans Medium"/>
                <a:cs typeface="NVIDIA Sans Medium"/>
                <a:sym typeface="NVIDIA Sans Medium"/>
              </a:defRPr>
            </a:lvl3pPr>
            <a:lvl4pPr lvl="3" rtl="0" algn="ctr">
              <a:spcBef>
                <a:spcPts val="0"/>
              </a:spcBef>
              <a:spcAft>
                <a:spcPts val="0"/>
              </a:spcAft>
              <a:buSzPts val="4000"/>
              <a:buFont typeface="NVIDIA Sans Medium"/>
              <a:buNone/>
              <a:defRPr b="0" sz="4000">
                <a:latin typeface="NVIDIA Sans Medium"/>
                <a:ea typeface="NVIDIA Sans Medium"/>
                <a:cs typeface="NVIDIA Sans Medium"/>
                <a:sym typeface="NVIDIA Sans Medium"/>
              </a:defRPr>
            </a:lvl4pPr>
            <a:lvl5pPr lvl="4" rtl="0" algn="ctr">
              <a:spcBef>
                <a:spcPts val="0"/>
              </a:spcBef>
              <a:spcAft>
                <a:spcPts val="0"/>
              </a:spcAft>
              <a:buSzPts val="4000"/>
              <a:buFont typeface="NVIDIA Sans Medium"/>
              <a:buNone/>
              <a:defRPr b="0" sz="4000">
                <a:latin typeface="NVIDIA Sans Medium"/>
                <a:ea typeface="NVIDIA Sans Medium"/>
                <a:cs typeface="NVIDIA Sans Medium"/>
                <a:sym typeface="NVIDIA Sans Medium"/>
              </a:defRPr>
            </a:lvl5pPr>
            <a:lvl6pPr lvl="5" rtl="0" algn="ctr">
              <a:spcBef>
                <a:spcPts val="0"/>
              </a:spcBef>
              <a:spcAft>
                <a:spcPts val="0"/>
              </a:spcAft>
              <a:buSzPts val="4000"/>
              <a:buFont typeface="NVIDIA Sans Medium"/>
              <a:buNone/>
              <a:defRPr b="0" sz="4000">
                <a:latin typeface="NVIDIA Sans Medium"/>
                <a:ea typeface="NVIDIA Sans Medium"/>
                <a:cs typeface="NVIDIA Sans Medium"/>
                <a:sym typeface="NVIDIA Sans Medium"/>
              </a:defRPr>
            </a:lvl6pPr>
            <a:lvl7pPr lvl="6" rtl="0" algn="ctr">
              <a:spcBef>
                <a:spcPts val="0"/>
              </a:spcBef>
              <a:spcAft>
                <a:spcPts val="0"/>
              </a:spcAft>
              <a:buSzPts val="4000"/>
              <a:buFont typeface="NVIDIA Sans Medium"/>
              <a:buNone/>
              <a:defRPr b="0" sz="4000">
                <a:latin typeface="NVIDIA Sans Medium"/>
                <a:ea typeface="NVIDIA Sans Medium"/>
                <a:cs typeface="NVIDIA Sans Medium"/>
                <a:sym typeface="NVIDIA Sans Medium"/>
              </a:defRPr>
            </a:lvl7pPr>
            <a:lvl8pPr lvl="7" rtl="0" algn="ctr">
              <a:spcBef>
                <a:spcPts val="0"/>
              </a:spcBef>
              <a:spcAft>
                <a:spcPts val="0"/>
              </a:spcAft>
              <a:buSzPts val="4000"/>
              <a:buFont typeface="NVIDIA Sans Medium"/>
              <a:buNone/>
              <a:defRPr b="0" sz="4000">
                <a:latin typeface="NVIDIA Sans Medium"/>
                <a:ea typeface="NVIDIA Sans Medium"/>
                <a:cs typeface="NVIDIA Sans Medium"/>
                <a:sym typeface="NVIDIA Sans Medium"/>
              </a:defRPr>
            </a:lvl8pPr>
            <a:lvl9pPr lvl="8" rtl="0" algn="ctr">
              <a:spcBef>
                <a:spcPts val="0"/>
              </a:spcBef>
              <a:spcAft>
                <a:spcPts val="0"/>
              </a:spcAft>
              <a:buSzPts val="4000"/>
              <a:buFont typeface="NVIDIA Sans Medium"/>
              <a:buNone/>
              <a:defRPr b="0" sz="4000">
                <a:latin typeface="NVIDIA Sans Medium"/>
                <a:ea typeface="NVIDIA Sans Medium"/>
                <a:cs typeface="NVIDIA Sans Medium"/>
                <a:sym typeface="NVIDIA Sans Medium"/>
              </a:defRPr>
            </a:lvl9pPr>
          </a:lstStyle>
          <a:p/>
        </p:txBody>
      </p:sp>
      <p:sp>
        <p:nvSpPr>
          <p:cNvPr id="170" name="Google Shape;170;p21"/>
          <p:cNvSpPr txBox="1"/>
          <p:nvPr>
            <p:ph idx="16" type="title"/>
          </p:nvPr>
        </p:nvSpPr>
        <p:spPr>
          <a:xfrm>
            <a:off x="18534600" y="16869625"/>
            <a:ext cx="10789800" cy="1134600"/>
          </a:xfrm>
          <a:prstGeom prst="rect">
            <a:avLst/>
          </a:prstGeom>
          <a:noFill/>
          <a:ln>
            <a:noFill/>
          </a:ln>
        </p:spPr>
        <p:txBody>
          <a:bodyPr anchorCtr="0" anchor="ctr" bIns="45700" lIns="91425" spcFirstLastPara="1" rIns="91425" wrap="square" tIns="45700">
            <a:noAutofit/>
          </a:bodyPr>
          <a:lstStyle>
            <a:lvl1pPr lvl="0" rtl="0">
              <a:lnSpc>
                <a:spcPct val="90000"/>
              </a:lnSpc>
              <a:spcBef>
                <a:spcPts val="0"/>
              </a:spcBef>
              <a:spcAft>
                <a:spcPts val="0"/>
              </a:spcAft>
              <a:buClr>
                <a:schemeClr val="lt1"/>
              </a:buClr>
              <a:buSzPts val="4000"/>
              <a:buFont typeface="NVIDIA Sans Medium"/>
              <a:buNone/>
              <a:defRPr b="0" sz="4000" cap="none">
                <a:latin typeface="NVIDIA Sans Medium"/>
                <a:ea typeface="NVIDIA Sans Medium"/>
                <a:cs typeface="NVIDIA Sans Medium"/>
                <a:sym typeface="NVIDIA Sans Medium"/>
              </a:defRPr>
            </a:lvl1pPr>
            <a:lvl2pPr lvl="1" rtl="0" algn="ctr">
              <a:spcBef>
                <a:spcPts val="0"/>
              </a:spcBef>
              <a:spcAft>
                <a:spcPts val="0"/>
              </a:spcAft>
              <a:buSzPts val="4000"/>
              <a:buFont typeface="NVIDIA Sans Medium"/>
              <a:buNone/>
              <a:defRPr b="0" sz="4000">
                <a:latin typeface="NVIDIA Sans Medium"/>
                <a:ea typeface="NVIDIA Sans Medium"/>
                <a:cs typeface="NVIDIA Sans Medium"/>
                <a:sym typeface="NVIDIA Sans Medium"/>
              </a:defRPr>
            </a:lvl2pPr>
            <a:lvl3pPr lvl="2" rtl="0" algn="ctr">
              <a:spcBef>
                <a:spcPts val="0"/>
              </a:spcBef>
              <a:spcAft>
                <a:spcPts val="0"/>
              </a:spcAft>
              <a:buSzPts val="4000"/>
              <a:buFont typeface="NVIDIA Sans Medium"/>
              <a:buNone/>
              <a:defRPr b="0" sz="4000">
                <a:latin typeface="NVIDIA Sans Medium"/>
                <a:ea typeface="NVIDIA Sans Medium"/>
                <a:cs typeface="NVIDIA Sans Medium"/>
                <a:sym typeface="NVIDIA Sans Medium"/>
              </a:defRPr>
            </a:lvl3pPr>
            <a:lvl4pPr lvl="3" rtl="0" algn="ctr">
              <a:spcBef>
                <a:spcPts val="0"/>
              </a:spcBef>
              <a:spcAft>
                <a:spcPts val="0"/>
              </a:spcAft>
              <a:buSzPts val="4000"/>
              <a:buFont typeface="NVIDIA Sans Medium"/>
              <a:buNone/>
              <a:defRPr b="0" sz="4000">
                <a:latin typeface="NVIDIA Sans Medium"/>
                <a:ea typeface="NVIDIA Sans Medium"/>
                <a:cs typeface="NVIDIA Sans Medium"/>
                <a:sym typeface="NVIDIA Sans Medium"/>
              </a:defRPr>
            </a:lvl4pPr>
            <a:lvl5pPr lvl="4" rtl="0" algn="ctr">
              <a:spcBef>
                <a:spcPts val="0"/>
              </a:spcBef>
              <a:spcAft>
                <a:spcPts val="0"/>
              </a:spcAft>
              <a:buSzPts val="4000"/>
              <a:buFont typeface="NVIDIA Sans Medium"/>
              <a:buNone/>
              <a:defRPr b="0" sz="4000">
                <a:latin typeface="NVIDIA Sans Medium"/>
                <a:ea typeface="NVIDIA Sans Medium"/>
                <a:cs typeface="NVIDIA Sans Medium"/>
                <a:sym typeface="NVIDIA Sans Medium"/>
              </a:defRPr>
            </a:lvl5pPr>
            <a:lvl6pPr lvl="5" rtl="0" algn="ctr">
              <a:spcBef>
                <a:spcPts val="0"/>
              </a:spcBef>
              <a:spcAft>
                <a:spcPts val="0"/>
              </a:spcAft>
              <a:buSzPts val="4000"/>
              <a:buFont typeface="NVIDIA Sans Medium"/>
              <a:buNone/>
              <a:defRPr b="0" sz="4000">
                <a:latin typeface="NVIDIA Sans Medium"/>
                <a:ea typeface="NVIDIA Sans Medium"/>
                <a:cs typeface="NVIDIA Sans Medium"/>
                <a:sym typeface="NVIDIA Sans Medium"/>
              </a:defRPr>
            </a:lvl6pPr>
            <a:lvl7pPr lvl="6" rtl="0" algn="ctr">
              <a:spcBef>
                <a:spcPts val="0"/>
              </a:spcBef>
              <a:spcAft>
                <a:spcPts val="0"/>
              </a:spcAft>
              <a:buSzPts val="4000"/>
              <a:buFont typeface="NVIDIA Sans Medium"/>
              <a:buNone/>
              <a:defRPr b="0" sz="4000">
                <a:latin typeface="NVIDIA Sans Medium"/>
                <a:ea typeface="NVIDIA Sans Medium"/>
                <a:cs typeface="NVIDIA Sans Medium"/>
                <a:sym typeface="NVIDIA Sans Medium"/>
              </a:defRPr>
            </a:lvl7pPr>
            <a:lvl8pPr lvl="7" rtl="0" algn="ctr">
              <a:spcBef>
                <a:spcPts val="0"/>
              </a:spcBef>
              <a:spcAft>
                <a:spcPts val="0"/>
              </a:spcAft>
              <a:buSzPts val="4000"/>
              <a:buFont typeface="NVIDIA Sans Medium"/>
              <a:buNone/>
              <a:defRPr b="0" sz="4000">
                <a:latin typeface="NVIDIA Sans Medium"/>
                <a:ea typeface="NVIDIA Sans Medium"/>
                <a:cs typeface="NVIDIA Sans Medium"/>
                <a:sym typeface="NVIDIA Sans Medium"/>
              </a:defRPr>
            </a:lvl8pPr>
            <a:lvl9pPr lvl="8" rtl="0" algn="ctr">
              <a:spcBef>
                <a:spcPts val="0"/>
              </a:spcBef>
              <a:spcAft>
                <a:spcPts val="0"/>
              </a:spcAft>
              <a:buSzPts val="4000"/>
              <a:buFont typeface="NVIDIA Sans Medium"/>
              <a:buNone/>
              <a:defRPr b="0" sz="4000">
                <a:latin typeface="NVIDIA Sans Medium"/>
                <a:ea typeface="NVIDIA Sans Medium"/>
                <a:cs typeface="NVIDIA Sans Medium"/>
                <a:sym typeface="NVIDIA Sans Medium"/>
              </a:defRPr>
            </a:lvl9pPr>
          </a:lstStyle>
          <a:p/>
        </p:txBody>
      </p:sp>
      <p:sp>
        <p:nvSpPr>
          <p:cNvPr id="171" name="Google Shape;171;p21"/>
          <p:cNvSpPr txBox="1"/>
          <p:nvPr>
            <p:ph idx="17" type="title"/>
          </p:nvPr>
        </p:nvSpPr>
        <p:spPr>
          <a:xfrm>
            <a:off x="1655838" y="9792850"/>
            <a:ext cx="10769400" cy="1134600"/>
          </a:xfrm>
          <a:prstGeom prst="rect">
            <a:avLst/>
          </a:prstGeom>
          <a:noFill/>
          <a:ln>
            <a:noFill/>
          </a:ln>
        </p:spPr>
        <p:txBody>
          <a:bodyPr anchorCtr="0" anchor="ctr" bIns="45700" lIns="91425" spcFirstLastPara="1" rIns="91425" wrap="square" tIns="45700">
            <a:noAutofit/>
          </a:bodyPr>
          <a:lstStyle>
            <a:lvl1pPr lvl="0" rtl="0">
              <a:lnSpc>
                <a:spcPct val="90000"/>
              </a:lnSpc>
              <a:spcBef>
                <a:spcPts val="0"/>
              </a:spcBef>
              <a:spcAft>
                <a:spcPts val="0"/>
              </a:spcAft>
              <a:buClr>
                <a:schemeClr val="lt1"/>
              </a:buClr>
              <a:buSzPts val="4000"/>
              <a:buFont typeface="NVIDIA Sans Medium"/>
              <a:buNone/>
              <a:defRPr b="0" sz="4000" cap="none">
                <a:latin typeface="NVIDIA Sans Medium"/>
                <a:ea typeface="NVIDIA Sans Medium"/>
                <a:cs typeface="NVIDIA Sans Medium"/>
                <a:sym typeface="NVIDIA Sans Medium"/>
              </a:defRPr>
            </a:lvl1pPr>
            <a:lvl2pPr lvl="1" rtl="0" algn="ctr">
              <a:spcBef>
                <a:spcPts val="0"/>
              </a:spcBef>
              <a:spcAft>
                <a:spcPts val="0"/>
              </a:spcAft>
              <a:buSzPts val="4000"/>
              <a:buFont typeface="NVIDIA Sans Medium"/>
              <a:buNone/>
              <a:defRPr b="0" sz="4000">
                <a:latin typeface="NVIDIA Sans Medium"/>
                <a:ea typeface="NVIDIA Sans Medium"/>
                <a:cs typeface="NVIDIA Sans Medium"/>
                <a:sym typeface="NVIDIA Sans Medium"/>
              </a:defRPr>
            </a:lvl2pPr>
            <a:lvl3pPr lvl="2" rtl="0" algn="ctr">
              <a:spcBef>
                <a:spcPts val="0"/>
              </a:spcBef>
              <a:spcAft>
                <a:spcPts val="0"/>
              </a:spcAft>
              <a:buSzPts val="4000"/>
              <a:buFont typeface="NVIDIA Sans Medium"/>
              <a:buNone/>
              <a:defRPr b="0" sz="4000">
                <a:latin typeface="NVIDIA Sans Medium"/>
                <a:ea typeface="NVIDIA Sans Medium"/>
                <a:cs typeface="NVIDIA Sans Medium"/>
                <a:sym typeface="NVIDIA Sans Medium"/>
              </a:defRPr>
            </a:lvl3pPr>
            <a:lvl4pPr lvl="3" rtl="0" algn="ctr">
              <a:spcBef>
                <a:spcPts val="0"/>
              </a:spcBef>
              <a:spcAft>
                <a:spcPts val="0"/>
              </a:spcAft>
              <a:buSzPts val="4000"/>
              <a:buFont typeface="NVIDIA Sans Medium"/>
              <a:buNone/>
              <a:defRPr b="0" sz="4000">
                <a:latin typeface="NVIDIA Sans Medium"/>
                <a:ea typeface="NVIDIA Sans Medium"/>
                <a:cs typeface="NVIDIA Sans Medium"/>
                <a:sym typeface="NVIDIA Sans Medium"/>
              </a:defRPr>
            </a:lvl4pPr>
            <a:lvl5pPr lvl="4" rtl="0" algn="ctr">
              <a:spcBef>
                <a:spcPts val="0"/>
              </a:spcBef>
              <a:spcAft>
                <a:spcPts val="0"/>
              </a:spcAft>
              <a:buSzPts val="4000"/>
              <a:buFont typeface="NVIDIA Sans Medium"/>
              <a:buNone/>
              <a:defRPr b="0" sz="4000">
                <a:latin typeface="NVIDIA Sans Medium"/>
                <a:ea typeface="NVIDIA Sans Medium"/>
                <a:cs typeface="NVIDIA Sans Medium"/>
                <a:sym typeface="NVIDIA Sans Medium"/>
              </a:defRPr>
            </a:lvl5pPr>
            <a:lvl6pPr lvl="5" rtl="0" algn="ctr">
              <a:spcBef>
                <a:spcPts val="0"/>
              </a:spcBef>
              <a:spcAft>
                <a:spcPts val="0"/>
              </a:spcAft>
              <a:buSzPts val="4000"/>
              <a:buFont typeface="NVIDIA Sans Medium"/>
              <a:buNone/>
              <a:defRPr b="0" sz="4000">
                <a:latin typeface="NVIDIA Sans Medium"/>
                <a:ea typeface="NVIDIA Sans Medium"/>
                <a:cs typeface="NVIDIA Sans Medium"/>
                <a:sym typeface="NVIDIA Sans Medium"/>
              </a:defRPr>
            </a:lvl6pPr>
            <a:lvl7pPr lvl="6" rtl="0" algn="ctr">
              <a:spcBef>
                <a:spcPts val="0"/>
              </a:spcBef>
              <a:spcAft>
                <a:spcPts val="0"/>
              </a:spcAft>
              <a:buSzPts val="4000"/>
              <a:buFont typeface="NVIDIA Sans Medium"/>
              <a:buNone/>
              <a:defRPr b="0" sz="4000">
                <a:latin typeface="NVIDIA Sans Medium"/>
                <a:ea typeface="NVIDIA Sans Medium"/>
                <a:cs typeface="NVIDIA Sans Medium"/>
                <a:sym typeface="NVIDIA Sans Medium"/>
              </a:defRPr>
            </a:lvl7pPr>
            <a:lvl8pPr lvl="7" rtl="0" algn="ctr">
              <a:spcBef>
                <a:spcPts val="0"/>
              </a:spcBef>
              <a:spcAft>
                <a:spcPts val="0"/>
              </a:spcAft>
              <a:buSzPts val="4000"/>
              <a:buFont typeface="NVIDIA Sans Medium"/>
              <a:buNone/>
              <a:defRPr b="0" sz="4000">
                <a:latin typeface="NVIDIA Sans Medium"/>
                <a:ea typeface="NVIDIA Sans Medium"/>
                <a:cs typeface="NVIDIA Sans Medium"/>
                <a:sym typeface="NVIDIA Sans Medium"/>
              </a:defRPr>
            </a:lvl8pPr>
            <a:lvl9pPr lvl="8" rtl="0" algn="ctr">
              <a:spcBef>
                <a:spcPts val="0"/>
              </a:spcBef>
              <a:spcAft>
                <a:spcPts val="0"/>
              </a:spcAft>
              <a:buSzPts val="4000"/>
              <a:buFont typeface="NVIDIA Sans Medium"/>
              <a:buNone/>
              <a:defRPr b="0" sz="4000">
                <a:latin typeface="NVIDIA Sans Medium"/>
                <a:ea typeface="NVIDIA Sans Medium"/>
                <a:cs typeface="NVIDIA Sans Medium"/>
                <a:sym typeface="NVIDIA Sans Medium"/>
              </a:defRPr>
            </a:lvl9pPr>
          </a:lstStyle>
          <a:p/>
        </p:txBody>
      </p:sp>
      <p:sp>
        <p:nvSpPr>
          <p:cNvPr id="172" name="Google Shape;172;p21"/>
          <p:cNvSpPr txBox="1"/>
          <p:nvPr>
            <p:ph idx="18" type="title"/>
          </p:nvPr>
        </p:nvSpPr>
        <p:spPr>
          <a:xfrm>
            <a:off x="24128075" y="9792850"/>
            <a:ext cx="10789800" cy="1134600"/>
          </a:xfrm>
          <a:prstGeom prst="rect">
            <a:avLst/>
          </a:prstGeom>
          <a:noFill/>
          <a:ln>
            <a:noFill/>
          </a:ln>
        </p:spPr>
        <p:txBody>
          <a:bodyPr anchorCtr="0" anchor="ctr" bIns="45700" lIns="91425" spcFirstLastPara="1" rIns="91425" wrap="square" tIns="45700">
            <a:noAutofit/>
          </a:bodyPr>
          <a:lstStyle>
            <a:lvl1pPr lvl="0" rtl="0">
              <a:lnSpc>
                <a:spcPct val="90000"/>
              </a:lnSpc>
              <a:spcBef>
                <a:spcPts val="0"/>
              </a:spcBef>
              <a:spcAft>
                <a:spcPts val="0"/>
              </a:spcAft>
              <a:buClr>
                <a:schemeClr val="lt1"/>
              </a:buClr>
              <a:buSzPts val="4000"/>
              <a:buFont typeface="NVIDIA Sans Medium"/>
              <a:buNone/>
              <a:defRPr b="0" sz="4000" cap="none">
                <a:latin typeface="NVIDIA Sans Medium"/>
                <a:ea typeface="NVIDIA Sans Medium"/>
                <a:cs typeface="NVIDIA Sans Medium"/>
                <a:sym typeface="NVIDIA Sans Medium"/>
              </a:defRPr>
            </a:lvl1pPr>
            <a:lvl2pPr lvl="1" rtl="0" algn="ctr">
              <a:spcBef>
                <a:spcPts val="0"/>
              </a:spcBef>
              <a:spcAft>
                <a:spcPts val="0"/>
              </a:spcAft>
              <a:buSzPts val="4000"/>
              <a:buFont typeface="NVIDIA Sans Medium"/>
              <a:buNone/>
              <a:defRPr b="0" sz="4000">
                <a:latin typeface="NVIDIA Sans Medium"/>
                <a:ea typeface="NVIDIA Sans Medium"/>
                <a:cs typeface="NVIDIA Sans Medium"/>
                <a:sym typeface="NVIDIA Sans Medium"/>
              </a:defRPr>
            </a:lvl2pPr>
            <a:lvl3pPr lvl="2" rtl="0" algn="ctr">
              <a:spcBef>
                <a:spcPts val="0"/>
              </a:spcBef>
              <a:spcAft>
                <a:spcPts val="0"/>
              </a:spcAft>
              <a:buSzPts val="4000"/>
              <a:buFont typeface="NVIDIA Sans Medium"/>
              <a:buNone/>
              <a:defRPr b="0" sz="4000">
                <a:latin typeface="NVIDIA Sans Medium"/>
                <a:ea typeface="NVIDIA Sans Medium"/>
                <a:cs typeface="NVIDIA Sans Medium"/>
                <a:sym typeface="NVIDIA Sans Medium"/>
              </a:defRPr>
            </a:lvl3pPr>
            <a:lvl4pPr lvl="3" rtl="0" algn="ctr">
              <a:spcBef>
                <a:spcPts val="0"/>
              </a:spcBef>
              <a:spcAft>
                <a:spcPts val="0"/>
              </a:spcAft>
              <a:buSzPts val="4000"/>
              <a:buFont typeface="NVIDIA Sans Medium"/>
              <a:buNone/>
              <a:defRPr b="0" sz="4000">
                <a:latin typeface="NVIDIA Sans Medium"/>
                <a:ea typeface="NVIDIA Sans Medium"/>
                <a:cs typeface="NVIDIA Sans Medium"/>
                <a:sym typeface="NVIDIA Sans Medium"/>
              </a:defRPr>
            </a:lvl4pPr>
            <a:lvl5pPr lvl="4" rtl="0" algn="ctr">
              <a:spcBef>
                <a:spcPts val="0"/>
              </a:spcBef>
              <a:spcAft>
                <a:spcPts val="0"/>
              </a:spcAft>
              <a:buSzPts val="4000"/>
              <a:buFont typeface="NVIDIA Sans Medium"/>
              <a:buNone/>
              <a:defRPr b="0" sz="4000">
                <a:latin typeface="NVIDIA Sans Medium"/>
                <a:ea typeface="NVIDIA Sans Medium"/>
                <a:cs typeface="NVIDIA Sans Medium"/>
                <a:sym typeface="NVIDIA Sans Medium"/>
              </a:defRPr>
            </a:lvl5pPr>
            <a:lvl6pPr lvl="5" rtl="0" algn="ctr">
              <a:spcBef>
                <a:spcPts val="0"/>
              </a:spcBef>
              <a:spcAft>
                <a:spcPts val="0"/>
              </a:spcAft>
              <a:buSzPts val="4000"/>
              <a:buFont typeface="NVIDIA Sans Medium"/>
              <a:buNone/>
              <a:defRPr b="0" sz="4000">
                <a:latin typeface="NVIDIA Sans Medium"/>
                <a:ea typeface="NVIDIA Sans Medium"/>
                <a:cs typeface="NVIDIA Sans Medium"/>
                <a:sym typeface="NVIDIA Sans Medium"/>
              </a:defRPr>
            </a:lvl6pPr>
            <a:lvl7pPr lvl="6" rtl="0" algn="ctr">
              <a:spcBef>
                <a:spcPts val="0"/>
              </a:spcBef>
              <a:spcAft>
                <a:spcPts val="0"/>
              </a:spcAft>
              <a:buSzPts val="4000"/>
              <a:buFont typeface="NVIDIA Sans Medium"/>
              <a:buNone/>
              <a:defRPr b="0" sz="4000">
                <a:latin typeface="NVIDIA Sans Medium"/>
                <a:ea typeface="NVIDIA Sans Medium"/>
                <a:cs typeface="NVIDIA Sans Medium"/>
                <a:sym typeface="NVIDIA Sans Medium"/>
              </a:defRPr>
            </a:lvl7pPr>
            <a:lvl8pPr lvl="7" rtl="0" algn="ctr">
              <a:spcBef>
                <a:spcPts val="0"/>
              </a:spcBef>
              <a:spcAft>
                <a:spcPts val="0"/>
              </a:spcAft>
              <a:buSzPts val="4000"/>
              <a:buFont typeface="NVIDIA Sans Medium"/>
              <a:buNone/>
              <a:defRPr b="0" sz="4000">
                <a:latin typeface="NVIDIA Sans Medium"/>
                <a:ea typeface="NVIDIA Sans Medium"/>
                <a:cs typeface="NVIDIA Sans Medium"/>
                <a:sym typeface="NVIDIA Sans Medium"/>
              </a:defRPr>
            </a:lvl8pPr>
            <a:lvl9pPr lvl="8" rtl="0" algn="ctr">
              <a:spcBef>
                <a:spcPts val="0"/>
              </a:spcBef>
              <a:spcAft>
                <a:spcPts val="0"/>
              </a:spcAft>
              <a:buSzPts val="4000"/>
              <a:buFont typeface="NVIDIA Sans Medium"/>
              <a:buNone/>
              <a:defRPr b="0" sz="4000">
                <a:latin typeface="NVIDIA Sans Medium"/>
                <a:ea typeface="NVIDIA Sans Medium"/>
                <a:cs typeface="NVIDIA Sans Medium"/>
                <a:sym typeface="NVIDIA Sans Medium"/>
              </a:defRPr>
            </a:lvl9pPr>
          </a:lstStyle>
          <a:p/>
        </p:txBody>
      </p:sp>
      <p:sp>
        <p:nvSpPr>
          <p:cNvPr id="173" name="Google Shape;173;p21"/>
          <p:cNvSpPr txBox="1"/>
          <p:nvPr>
            <p:ph idx="19" type="title"/>
          </p:nvPr>
        </p:nvSpPr>
        <p:spPr>
          <a:xfrm>
            <a:off x="12891950" y="9792850"/>
            <a:ext cx="10769400" cy="1134600"/>
          </a:xfrm>
          <a:prstGeom prst="rect">
            <a:avLst/>
          </a:prstGeom>
          <a:noFill/>
          <a:ln>
            <a:noFill/>
          </a:ln>
        </p:spPr>
        <p:txBody>
          <a:bodyPr anchorCtr="0" anchor="ctr" bIns="45700" lIns="91425" spcFirstLastPara="1" rIns="91425" wrap="square" tIns="45700">
            <a:noAutofit/>
          </a:bodyPr>
          <a:lstStyle>
            <a:lvl1pPr lvl="0" rtl="0">
              <a:lnSpc>
                <a:spcPct val="90000"/>
              </a:lnSpc>
              <a:spcBef>
                <a:spcPts val="0"/>
              </a:spcBef>
              <a:spcAft>
                <a:spcPts val="0"/>
              </a:spcAft>
              <a:buClr>
                <a:schemeClr val="lt1"/>
              </a:buClr>
              <a:buSzPts val="4000"/>
              <a:buFont typeface="NVIDIA Sans Medium"/>
              <a:buNone/>
              <a:defRPr b="0" sz="4000" cap="none">
                <a:latin typeface="NVIDIA Sans Medium"/>
                <a:ea typeface="NVIDIA Sans Medium"/>
                <a:cs typeface="NVIDIA Sans Medium"/>
                <a:sym typeface="NVIDIA Sans Medium"/>
              </a:defRPr>
            </a:lvl1pPr>
            <a:lvl2pPr lvl="1" rtl="0" algn="ctr">
              <a:spcBef>
                <a:spcPts val="0"/>
              </a:spcBef>
              <a:spcAft>
                <a:spcPts val="0"/>
              </a:spcAft>
              <a:buSzPts val="4000"/>
              <a:buFont typeface="NVIDIA Sans Medium"/>
              <a:buNone/>
              <a:defRPr b="0" sz="4000">
                <a:latin typeface="NVIDIA Sans Medium"/>
                <a:ea typeface="NVIDIA Sans Medium"/>
                <a:cs typeface="NVIDIA Sans Medium"/>
                <a:sym typeface="NVIDIA Sans Medium"/>
              </a:defRPr>
            </a:lvl2pPr>
            <a:lvl3pPr lvl="2" rtl="0" algn="ctr">
              <a:spcBef>
                <a:spcPts val="0"/>
              </a:spcBef>
              <a:spcAft>
                <a:spcPts val="0"/>
              </a:spcAft>
              <a:buSzPts val="4000"/>
              <a:buFont typeface="NVIDIA Sans Medium"/>
              <a:buNone/>
              <a:defRPr b="0" sz="4000">
                <a:latin typeface="NVIDIA Sans Medium"/>
                <a:ea typeface="NVIDIA Sans Medium"/>
                <a:cs typeface="NVIDIA Sans Medium"/>
                <a:sym typeface="NVIDIA Sans Medium"/>
              </a:defRPr>
            </a:lvl3pPr>
            <a:lvl4pPr lvl="3" rtl="0" algn="ctr">
              <a:spcBef>
                <a:spcPts val="0"/>
              </a:spcBef>
              <a:spcAft>
                <a:spcPts val="0"/>
              </a:spcAft>
              <a:buSzPts val="4000"/>
              <a:buFont typeface="NVIDIA Sans Medium"/>
              <a:buNone/>
              <a:defRPr b="0" sz="4000">
                <a:latin typeface="NVIDIA Sans Medium"/>
                <a:ea typeface="NVIDIA Sans Medium"/>
                <a:cs typeface="NVIDIA Sans Medium"/>
                <a:sym typeface="NVIDIA Sans Medium"/>
              </a:defRPr>
            </a:lvl4pPr>
            <a:lvl5pPr lvl="4" rtl="0" algn="ctr">
              <a:spcBef>
                <a:spcPts val="0"/>
              </a:spcBef>
              <a:spcAft>
                <a:spcPts val="0"/>
              </a:spcAft>
              <a:buSzPts val="4000"/>
              <a:buFont typeface="NVIDIA Sans Medium"/>
              <a:buNone/>
              <a:defRPr b="0" sz="4000">
                <a:latin typeface="NVIDIA Sans Medium"/>
                <a:ea typeface="NVIDIA Sans Medium"/>
                <a:cs typeface="NVIDIA Sans Medium"/>
                <a:sym typeface="NVIDIA Sans Medium"/>
              </a:defRPr>
            </a:lvl5pPr>
            <a:lvl6pPr lvl="5" rtl="0" algn="ctr">
              <a:spcBef>
                <a:spcPts val="0"/>
              </a:spcBef>
              <a:spcAft>
                <a:spcPts val="0"/>
              </a:spcAft>
              <a:buSzPts val="4000"/>
              <a:buFont typeface="NVIDIA Sans Medium"/>
              <a:buNone/>
              <a:defRPr b="0" sz="4000">
                <a:latin typeface="NVIDIA Sans Medium"/>
                <a:ea typeface="NVIDIA Sans Medium"/>
                <a:cs typeface="NVIDIA Sans Medium"/>
                <a:sym typeface="NVIDIA Sans Medium"/>
              </a:defRPr>
            </a:lvl6pPr>
            <a:lvl7pPr lvl="6" rtl="0" algn="ctr">
              <a:spcBef>
                <a:spcPts val="0"/>
              </a:spcBef>
              <a:spcAft>
                <a:spcPts val="0"/>
              </a:spcAft>
              <a:buSzPts val="4000"/>
              <a:buFont typeface="NVIDIA Sans Medium"/>
              <a:buNone/>
              <a:defRPr b="0" sz="4000">
                <a:latin typeface="NVIDIA Sans Medium"/>
                <a:ea typeface="NVIDIA Sans Medium"/>
                <a:cs typeface="NVIDIA Sans Medium"/>
                <a:sym typeface="NVIDIA Sans Medium"/>
              </a:defRPr>
            </a:lvl7pPr>
            <a:lvl8pPr lvl="7" rtl="0" algn="ctr">
              <a:spcBef>
                <a:spcPts val="0"/>
              </a:spcBef>
              <a:spcAft>
                <a:spcPts val="0"/>
              </a:spcAft>
              <a:buSzPts val="4000"/>
              <a:buFont typeface="NVIDIA Sans Medium"/>
              <a:buNone/>
              <a:defRPr b="0" sz="4000">
                <a:latin typeface="NVIDIA Sans Medium"/>
                <a:ea typeface="NVIDIA Sans Medium"/>
                <a:cs typeface="NVIDIA Sans Medium"/>
                <a:sym typeface="NVIDIA Sans Medium"/>
              </a:defRPr>
            </a:lvl8pPr>
            <a:lvl9pPr lvl="8" rtl="0" algn="ctr">
              <a:spcBef>
                <a:spcPts val="0"/>
              </a:spcBef>
              <a:spcAft>
                <a:spcPts val="0"/>
              </a:spcAft>
              <a:buSzPts val="4000"/>
              <a:buFont typeface="NVIDIA Sans Medium"/>
              <a:buNone/>
              <a:defRPr b="0" sz="4000">
                <a:latin typeface="NVIDIA Sans Medium"/>
                <a:ea typeface="NVIDIA Sans Medium"/>
                <a:cs typeface="NVIDIA Sans Medium"/>
                <a:sym typeface="NVIDIA Sans Medium"/>
              </a:defRPr>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up Image">
  <p:cSld name="6-up Image">
    <p:spTree>
      <p:nvGrpSpPr>
        <p:cNvPr id="174" name="Shape 174"/>
        <p:cNvGrpSpPr/>
        <p:nvPr/>
      </p:nvGrpSpPr>
      <p:grpSpPr>
        <a:xfrm>
          <a:off x="0" y="0"/>
          <a:ext cx="0" cy="0"/>
          <a:chOff x="0" y="0"/>
          <a:chExt cx="0" cy="0"/>
        </a:xfrm>
      </p:grpSpPr>
      <p:sp>
        <p:nvSpPr>
          <p:cNvPr id="175" name="Google Shape;175;p22"/>
          <p:cNvSpPr txBox="1"/>
          <p:nvPr>
            <p:ph type="title"/>
          </p:nvPr>
        </p:nvSpPr>
        <p:spPr>
          <a:xfrm>
            <a:off x="1655838" y="16906725"/>
            <a:ext cx="10769400" cy="1134600"/>
          </a:xfrm>
          <a:prstGeom prst="rect">
            <a:avLst/>
          </a:prstGeom>
          <a:noFill/>
          <a:ln>
            <a:noFill/>
          </a:ln>
        </p:spPr>
        <p:txBody>
          <a:bodyPr anchorCtr="0" anchor="ctr" bIns="45700" lIns="91425" spcFirstLastPara="1" rIns="91425" wrap="square" tIns="45700">
            <a:noAutofit/>
          </a:bodyPr>
          <a:lstStyle>
            <a:lvl1pPr lvl="0" rtl="0">
              <a:lnSpc>
                <a:spcPct val="90000"/>
              </a:lnSpc>
              <a:spcBef>
                <a:spcPts val="0"/>
              </a:spcBef>
              <a:spcAft>
                <a:spcPts val="0"/>
              </a:spcAft>
              <a:buClr>
                <a:schemeClr val="lt1"/>
              </a:buClr>
              <a:buSzPts val="4000"/>
              <a:buFont typeface="NVIDIA Sans Medium"/>
              <a:buNone/>
              <a:defRPr b="0" sz="4000" cap="none">
                <a:latin typeface="NVIDIA Sans Medium"/>
                <a:ea typeface="NVIDIA Sans Medium"/>
                <a:cs typeface="NVIDIA Sans Medium"/>
                <a:sym typeface="NVIDIA Sans Medium"/>
              </a:defRPr>
            </a:lvl1pPr>
            <a:lvl2pPr lvl="1" rtl="0" algn="ctr">
              <a:spcBef>
                <a:spcPts val="0"/>
              </a:spcBef>
              <a:spcAft>
                <a:spcPts val="0"/>
              </a:spcAft>
              <a:buSzPts val="4000"/>
              <a:buFont typeface="NVIDIA Sans Medium"/>
              <a:buNone/>
              <a:defRPr b="0" sz="4000">
                <a:latin typeface="NVIDIA Sans Medium"/>
                <a:ea typeface="NVIDIA Sans Medium"/>
                <a:cs typeface="NVIDIA Sans Medium"/>
                <a:sym typeface="NVIDIA Sans Medium"/>
              </a:defRPr>
            </a:lvl2pPr>
            <a:lvl3pPr lvl="2" rtl="0" algn="ctr">
              <a:spcBef>
                <a:spcPts val="0"/>
              </a:spcBef>
              <a:spcAft>
                <a:spcPts val="0"/>
              </a:spcAft>
              <a:buSzPts val="4000"/>
              <a:buFont typeface="NVIDIA Sans Medium"/>
              <a:buNone/>
              <a:defRPr b="0" sz="4000">
                <a:latin typeface="NVIDIA Sans Medium"/>
                <a:ea typeface="NVIDIA Sans Medium"/>
                <a:cs typeface="NVIDIA Sans Medium"/>
                <a:sym typeface="NVIDIA Sans Medium"/>
              </a:defRPr>
            </a:lvl3pPr>
            <a:lvl4pPr lvl="3" rtl="0" algn="ctr">
              <a:spcBef>
                <a:spcPts val="0"/>
              </a:spcBef>
              <a:spcAft>
                <a:spcPts val="0"/>
              </a:spcAft>
              <a:buSzPts val="4000"/>
              <a:buFont typeface="NVIDIA Sans Medium"/>
              <a:buNone/>
              <a:defRPr b="0" sz="4000">
                <a:latin typeface="NVIDIA Sans Medium"/>
                <a:ea typeface="NVIDIA Sans Medium"/>
                <a:cs typeface="NVIDIA Sans Medium"/>
                <a:sym typeface="NVIDIA Sans Medium"/>
              </a:defRPr>
            </a:lvl4pPr>
            <a:lvl5pPr lvl="4" rtl="0" algn="ctr">
              <a:spcBef>
                <a:spcPts val="0"/>
              </a:spcBef>
              <a:spcAft>
                <a:spcPts val="0"/>
              </a:spcAft>
              <a:buSzPts val="4000"/>
              <a:buFont typeface="NVIDIA Sans Medium"/>
              <a:buNone/>
              <a:defRPr b="0" sz="4000">
                <a:latin typeface="NVIDIA Sans Medium"/>
                <a:ea typeface="NVIDIA Sans Medium"/>
                <a:cs typeface="NVIDIA Sans Medium"/>
                <a:sym typeface="NVIDIA Sans Medium"/>
              </a:defRPr>
            </a:lvl5pPr>
            <a:lvl6pPr lvl="5" rtl="0" algn="ctr">
              <a:spcBef>
                <a:spcPts val="0"/>
              </a:spcBef>
              <a:spcAft>
                <a:spcPts val="0"/>
              </a:spcAft>
              <a:buSzPts val="4000"/>
              <a:buFont typeface="NVIDIA Sans Medium"/>
              <a:buNone/>
              <a:defRPr b="0" sz="4000">
                <a:latin typeface="NVIDIA Sans Medium"/>
                <a:ea typeface="NVIDIA Sans Medium"/>
                <a:cs typeface="NVIDIA Sans Medium"/>
                <a:sym typeface="NVIDIA Sans Medium"/>
              </a:defRPr>
            </a:lvl6pPr>
            <a:lvl7pPr lvl="6" rtl="0" algn="ctr">
              <a:spcBef>
                <a:spcPts val="0"/>
              </a:spcBef>
              <a:spcAft>
                <a:spcPts val="0"/>
              </a:spcAft>
              <a:buSzPts val="4000"/>
              <a:buFont typeface="NVIDIA Sans Medium"/>
              <a:buNone/>
              <a:defRPr b="0" sz="4000">
                <a:latin typeface="NVIDIA Sans Medium"/>
                <a:ea typeface="NVIDIA Sans Medium"/>
                <a:cs typeface="NVIDIA Sans Medium"/>
                <a:sym typeface="NVIDIA Sans Medium"/>
              </a:defRPr>
            </a:lvl7pPr>
            <a:lvl8pPr lvl="7" rtl="0" algn="ctr">
              <a:spcBef>
                <a:spcPts val="0"/>
              </a:spcBef>
              <a:spcAft>
                <a:spcPts val="0"/>
              </a:spcAft>
              <a:buSzPts val="4000"/>
              <a:buFont typeface="NVIDIA Sans Medium"/>
              <a:buNone/>
              <a:defRPr b="0" sz="4000">
                <a:latin typeface="NVIDIA Sans Medium"/>
                <a:ea typeface="NVIDIA Sans Medium"/>
                <a:cs typeface="NVIDIA Sans Medium"/>
                <a:sym typeface="NVIDIA Sans Medium"/>
              </a:defRPr>
            </a:lvl8pPr>
            <a:lvl9pPr lvl="8" rtl="0" algn="ctr">
              <a:spcBef>
                <a:spcPts val="0"/>
              </a:spcBef>
              <a:spcAft>
                <a:spcPts val="0"/>
              </a:spcAft>
              <a:buSzPts val="4000"/>
              <a:buFont typeface="NVIDIA Sans Medium"/>
              <a:buNone/>
              <a:defRPr b="0" sz="4000">
                <a:latin typeface="NVIDIA Sans Medium"/>
                <a:ea typeface="NVIDIA Sans Medium"/>
                <a:cs typeface="NVIDIA Sans Medium"/>
                <a:sym typeface="NVIDIA Sans Medium"/>
              </a:defRPr>
            </a:lvl9pPr>
          </a:lstStyle>
          <a:p/>
        </p:txBody>
      </p:sp>
      <p:sp>
        <p:nvSpPr>
          <p:cNvPr id="176" name="Google Shape;176;p22"/>
          <p:cNvSpPr txBox="1"/>
          <p:nvPr>
            <p:ph idx="2" type="title"/>
          </p:nvPr>
        </p:nvSpPr>
        <p:spPr>
          <a:xfrm>
            <a:off x="24128075" y="16906725"/>
            <a:ext cx="10789800" cy="1134600"/>
          </a:xfrm>
          <a:prstGeom prst="rect">
            <a:avLst/>
          </a:prstGeom>
          <a:noFill/>
          <a:ln>
            <a:noFill/>
          </a:ln>
        </p:spPr>
        <p:txBody>
          <a:bodyPr anchorCtr="0" anchor="ctr" bIns="45700" lIns="91425" spcFirstLastPara="1" rIns="91425" wrap="square" tIns="45700">
            <a:noAutofit/>
          </a:bodyPr>
          <a:lstStyle>
            <a:lvl1pPr lvl="0" rtl="0">
              <a:lnSpc>
                <a:spcPct val="90000"/>
              </a:lnSpc>
              <a:spcBef>
                <a:spcPts val="0"/>
              </a:spcBef>
              <a:spcAft>
                <a:spcPts val="0"/>
              </a:spcAft>
              <a:buClr>
                <a:schemeClr val="lt1"/>
              </a:buClr>
              <a:buSzPts val="4000"/>
              <a:buFont typeface="NVIDIA Sans Medium"/>
              <a:buNone/>
              <a:defRPr b="0" sz="4000" cap="none">
                <a:latin typeface="NVIDIA Sans Medium"/>
                <a:ea typeface="NVIDIA Sans Medium"/>
                <a:cs typeface="NVIDIA Sans Medium"/>
                <a:sym typeface="NVIDIA Sans Medium"/>
              </a:defRPr>
            </a:lvl1pPr>
            <a:lvl2pPr lvl="1" rtl="0" algn="ctr">
              <a:spcBef>
                <a:spcPts val="0"/>
              </a:spcBef>
              <a:spcAft>
                <a:spcPts val="0"/>
              </a:spcAft>
              <a:buSzPts val="4000"/>
              <a:buFont typeface="NVIDIA Sans Medium"/>
              <a:buNone/>
              <a:defRPr b="0" sz="4000">
                <a:latin typeface="NVIDIA Sans Medium"/>
                <a:ea typeface="NVIDIA Sans Medium"/>
                <a:cs typeface="NVIDIA Sans Medium"/>
                <a:sym typeface="NVIDIA Sans Medium"/>
              </a:defRPr>
            </a:lvl2pPr>
            <a:lvl3pPr lvl="2" rtl="0" algn="ctr">
              <a:spcBef>
                <a:spcPts val="0"/>
              </a:spcBef>
              <a:spcAft>
                <a:spcPts val="0"/>
              </a:spcAft>
              <a:buSzPts val="4000"/>
              <a:buFont typeface="NVIDIA Sans Medium"/>
              <a:buNone/>
              <a:defRPr b="0" sz="4000">
                <a:latin typeface="NVIDIA Sans Medium"/>
                <a:ea typeface="NVIDIA Sans Medium"/>
                <a:cs typeface="NVIDIA Sans Medium"/>
                <a:sym typeface="NVIDIA Sans Medium"/>
              </a:defRPr>
            </a:lvl3pPr>
            <a:lvl4pPr lvl="3" rtl="0" algn="ctr">
              <a:spcBef>
                <a:spcPts val="0"/>
              </a:spcBef>
              <a:spcAft>
                <a:spcPts val="0"/>
              </a:spcAft>
              <a:buSzPts val="4000"/>
              <a:buFont typeface="NVIDIA Sans Medium"/>
              <a:buNone/>
              <a:defRPr b="0" sz="4000">
                <a:latin typeface="NVIDIA Sans Medium"/>
                <a:ea typeface="NVIDIA Sans Medium"/>
                <a:cs typeface="NVIDIA Sans Medium"/>
                <a:sym typeface="NVIDIA Sans Medium"/>
              </a:defRPr>
            </a:lvl4pPr>
            <a:lvl5pPr lvl="4" rtl="0" algn="ctr">
              <a:spcBef>
                <a:spcPts val="0"/>
              </a:spcBef>
              <a:spcAft>
                <a:spcPts val="0"/>
              </a:spcAft>
              <a:buSzPts val="4000"/>
              <a:buFont typeface="NVIDIA Sans Medium"/>
              <a:buNone/>
              <a:defRPr b="0" sz="4000">
                <a:latin typeface="NVIDIA Sans Medium"/>
                <a:ea typeface="NVIDIA Sans Medium"/>
                <a:cs typeface="NVIDIA Sans Medium"/>
                <a:sym typeface="NVIDIA Sans Medium"/>
              </a:defRPr>
            </a:lvl5pPr>
            <a:lvl6pPr lvl="5" rtl="0" algn="ctr">
              <a:spcBef>
                <a:spcPts val="0"/>
              </a:spcBef>
              <a:spcAft>
                <a:spcPts val="0"/>
              </a:spcAft>
              <a:buSzPts val="4000"/>
              <a:buFont typeface="NVIDIA Sans Medium"/>
              <a:buNone/>
              <a:defRPr b="0" sz="4000">
                <a:latin typeface="NVIDIA Sans Medium"/>
                <a:ea typeface="NVIDIA Sans Medium"/>
                <a:cs typeface="NVIDIA Sans Medium"/>
                <a:sym typeface="NVIDIA Sans Medium"/>
              </a:defRPr>
            </a:lvl6pPr>
            <a:lvl7pPr lvl="6" rtl="0" algn="ctr">
              <a:spcBef>
                <a:spcPts val="0"/>
              </a:spcBef>
              <a:spcAft>
                <a:spcPts val="0"/>
              </a:spcAft>
              <a:buSzPts val="4000"/>
              <a:buFont typeface="NVIDIA Sans Medium"/>
              <a:buNone/>
              <a:defRPr b="0" sz="4000">
                <a:latin typeface="NVIDIA Sans Medium"/>
                <a:ea typeface="NVIDIA Sans Medium"/>
                <a:cs typeface="NVIDIA Sans Medium"/>
                <a:sym typeface="NVIDIA Sans Medium"/>
              </a:defRPr>
            </a:lvl7pPr>
            <a:lvl8pPr lvl="7" rtl="0" algn="ctr">
              <a:spcBef>
                <a:spcPts val="0"/>
              </a:spcBef>
              <a:spcAft>
                <a:spcPts val="0"/>
              </a:spcAft>
              <a:buSzPts val="4000"/>
              <a:buFont typeface="NVIDIA Sans Medium"/>
              <a:buNone/>
              <a:defRPr b="0" sz="4000">
                <a:latin typeface="NVIDIA Sans Medium"/>
                <a:ea typeface="NVIDIA Sans Medium"/>
                <a:cs typeface="NVIDIA Sans Medium"/>
                <a:sym typeface="NVIDIA Sans Medium"/>
              </a:defRPr>
            </a:lvl8pPr>
            <a:lvl9pPr lvl="8" rtl="0" algn="ctr">
              <a:spcBef>
                <a:spcPts val="0"/>
              </a:spcBef>
              <a:spcAft>
                <a:spcPts val="0"/>
              </a:spcAft>
              <a:buSzPts val="4000"/>
              <a:buFont typeface="NVIDIA Sans Medium"/>
              <a:buNone/>
              <a:defRPr b="0" sz="4000">
                <a:latin typeface="NVIDIA Sans Medium"/>
                <a:ea typeface="NVIDIA Sans Medium"/>
                <a:cs typeface="NVIDIA Sans Medium"/>
                <a:sym typeface="NVIDIA Sans Medium"/>
              </a:defRPr>
            </a:lvl9pPr>
          </a:lstStyle>
          <a:p/>
        </p:txBody>
      </p:sp>
      <p:sp>
        <p:nvSpPr>
          <p:cNvPr id="177" name="Google Shape;177;p22"/>
          <p:cNvSpPr txBox="1"/>
          <p:nvPr>
            <p:ph idx="3" type="title"/>
          </p:nvPr>
        </p:nvSpPr>
        <p:spPr>
          <a:xfrm>
            <a:off x="12891950" y="16906725"/>
            <a:ext cx="10769400" cy="1134600"/>
          </a:xfrm>
          <a:prstGeom prst="rect">
            <a:avLst/>
          </a:prstGeom>
          <a:noFill/>
          <a:ln>
            <a:noFill/>
          </a:ln>
        </p:spPr>
        <p:txBody>
          <a:bodyPr anchorCtr="0" anchor="ctr" bIns="45700" lIns="91425" spcFirstLastPara="1" rIns="91425" wrap="square" tIns="45700">
            <a:noAutofit/>
          </a:bodyPr>
          <a:lstStyle>
            <a:lvl1pPr lvl="0" rtl="0">
              <a:lnSpc>
                <a:spcPct val="90000"/>
              </a:lnSpc>
              <a:spcBef>
                <a:spcPts val="0"/>
              </a:spcBef>
              <a:spcAft>
                <a:spcPts val="0"/>
              </a:spcAft>
              <a:buClr>
                <a:schemeClr val="lt1"/>
              </a:buClr>
              <a:buSzPts val="4000"/>
              <a:buFont typeface="NVIDIA Sans Medium"/>
              <a:buNone/>
              <a:defRPr b="0" sz="4000" cap="none">
                <a:latin typeface="NVIDIA Sans Medium"/>
                <a:ea typeface="NVIDIA Sans Medium"/>
                <a:cs typeface="NVIDIA Sans Medium"/>
                <a:sym typeface="NVIDIA Sans Medium"/>
              </a:defRPr>
            </a:lvl1pPr>
            <a:lvl2pPr lvl="1" rtl="0" algn="ctr">
              <a:spcBef>
                <a:spcPts val="0"/>
              </a:spcBef>
              <a:spcAft>
                <a:spcPts val="0"/>
              </a:spcAft>
              <a:buSzPts val="4000"/>
              <a:buFont typeface="NVIDIA Sans Medium"/>
              <a:buNone/>
              <a:defRPr b="0" sz="4000">
                <a:latin typeface="NVIDIA Sans Medium"/>
                <a:ea typeface="NVIDIA Sans Medium"/>
                <a:cs typeface="NVIDIA Sans Medium"/>
                <a:sym typeface="NVIDIA Sans Medium"/>
              </a:defRPr>
            </a:lvl2pPr>
            <a:lvl3pPr lvl="2" rtl="0" algn="ctr">
              <a:spcBef>
                <a:spcPts val="0"/>
              </a:spcBef>
              <a:spcAft>
                <a:spcPts val="0"/>
              </a:spcAft>
              <a:buSzPts val="4000"/>
              <a:buFont typeface="NVIDIA Sans Medium"/>
              <a:buNone/>
              <a:defRPr b="0" sz="4000">
                <a:latin typeface="NVIDIA Sans Medium"/>
                <a:ea typeface="NVIDIA Sans Medium"/>
                <a:cs typeface="NVIDIA Sans Medium"/>
                <a:sym typeface="NVIDIA Sans Medium"/>
              </a:defRPr>
            </a:lvl3pPr>
            <a:lvl4pPr lvl="3" rtl="0" algn="ctr">
              <a:spcBef>
                <a:spcPts val="0"/>
              </a:spcBef>
              <a:spcAft>
                <a:spcPts val="0"/>
              </a:spcAft>
              <a:buSzPts val="4000"/>
              <a:buFont typeface="NVIDIA Sans Medium"/>
              <a:buNone/>
              <a:defRPr b="0" sz="4000">
                <a:latin typeface="NVIDIA Sans Medium"/>
                <a:ea typeface="NVIDIA Sans Medium"/>
                <a:cs typeface="NVIDIA Sans Medium"/>
                <a:sym typeface="NVIDIA Sans Medium"/>
              </a:defRPr>
            </a:lvl4pPr>
            <a:lvl5pPr lvl="4" rtl="0" algn="ctr">
              <a:spcBef>
                <a:spcPts val="0"/>
              </a:spcBef>
              <a:spcAft>
                <a:spcPts val="0"/>
              </a:spcAft>
              <a:buSzPts val="4000"/>
              <a:buFont typeface="NVIDIA Sans Medium"/>
              <a:buNone/>
              <a:defRPr b="0" sz="4000">
                <a:latin typeface="NVIDIA Sans Medium"/>
                <a:ea typeface="NVIDIA Sans Medium"/>
                <a:cs typeface="NVIDIA Sans Medium"/>
                <a:sym typeface="NVIDIA Sans Medium"/>
              </a:defRPr>
            </a:lvl5pPr>
            <a:lvl6pPr lvl="5" rtl="0" algn="ctr">
              <a:spcBef>
                <a:spcPts val="0"/>
              </a:spcBef>
              <a:spcAft>
                <a:spcPts val="0"/>
              </a:spcAft>
              <a:buSzPts val="4000"/>
              <a:buFont typeface="NVIDIA Sans Medium"/>
              <a:buNone/>
              <a:defRPr b="0" sz="4000">
                <a:latin typeface="NVIDIA Sans Medium"/>
                <a:ea typeface="NVIDIA Sans Medium"/>
                <a:cs typeface="NVIDIA Sans Medium"/>
                <a:sym typeface="NVIDIA Sans Medium"/>
              </a:defRPr>
            </a:lvl6pPr>
            <a:lvl7pPr lvl="6" rtl="0" algn="ctr">
              <a:spcBef>
                <a:spcPts val="0"/>
              </a:spcBef>
              <a:spcAft>
                <a:spcPts val="0"/>
              </a:spcAft>
              <a:buSzPts val="4000"/>
              <a:buFont typeface="NVIDIA Sans Medium"/>
              <a:buNone/>
              <a:defRPr b="0" sz="4000">
                <a:latin typeface="NVIDIA Sans Medium"/>
                <a:ea typeface="NVIDIA Sans Medium"/>
                <a:cs typeface="NVIDIA Sans Medium"/>
                <a:sym typeface="NVIDIA Sans Medium"/>
              </a:defRPr>
            </a:lvl7pPr>
            <a:lvl8pPr lvl="7" rtl="0" algn="ctr">
              <a:spcBef>
                <a:spcPts val="0"/>
              </a:spcBef>
              <a:spcAft>
                <a:spcPts val="0"/>
              </a:spcAft>
              <a:buSzPts val="4000"/>
              <a:buFont typeface="NVIDIA Sans Medium"/>
              <a:buNone/>
              <a:defRPr b="0" sz="4000">
                <a:latin typeface="NVIDIA Sans Medium"/>
                <a:ea typeface="NVIDIA Sans Medium"/>
                <a:cs typeface="NVIDIA Sans Medium"/>
                <a:sym typeface="NVIDIA Sans Medium"/>
              </a:defRPr>
            </a:lvl8pPr>
            <a:lvl9pPr lvl="8" rtl="0" algn="ctr">
              <a:spcBef>
                <a:spcPts val="0"/>
              </a:spcBef>
              <a:spcAft>
                <a:spcPts val="0"/>
              </a:spcAft>
              <a:buSzPts val="4000"/>
              <a:buFont typeface="NVIDIA Sans Medium"/>
              <a:buNone/>
              <a:defRPr b="0" sz="4000">
                <a:latin typeface="NVIDIA Sans Medium"/>
                <a:ea typeface="NVIDIA Sans Medium"/>
                <a:cs typeface="NVIDIA Sans Medium"/>
                <a:sym typeface="NVIDIA Sans Medium"/>
              </a:defRPr>
            </a:lvl9pPr>
          </a:lstStyle>
          <a:p/>
        </p:txBody>
      </p:sp>
      <p:sp>
        <p:nvSpPr>
          <p:cNvPr id="178" name="Google Shape;178;p22"/>
          <p:cNvSpPr/>
          <p:nvPr>
            <p:ph idx="4" type="pic"/>
          </p:nvPr>
        </p:nvSpPr>
        <p:spPr>
          <a:xfrm>
            <a:off x="12891393" y="4849814"/>
            <a:ext cx="10789920" cy="4937760"/>
          </a:xfrm>
          <a:prstGeom prst="rect">
            <a:avLst/>
          </a:prstGeom>
          <a:solidFill>
            <a:srgbClr val="151617">
              <a:alpha val="60784"/>
            </a:srgbClr>
          </a:solidFill>
          <a:ln cap="flat" cmpd="sng" w="9525">
            <a:solidFill>
              <a:schemeClr val="accent5"/>
            </a:solidFill>
            <a:prstDash val="solid"/>
            <a:round/>
            <a:headEnd len="sm" w="sm" type="none"/>
            <a:tailEnd len="sm" w="sm" type="none"/>
          </a:ln>
        </p:spPr>
      </p:sp>
      <p:sp>
        <p:nvSpPr>
          <p:cNvPr id="179" name="Google Shape;179;p22"/>
          <p:cNvSpPr/>
          <p:nvPr>
            <p:ph idx="5" type="pic"/>
          </p:nvPr>
        </p:nvSpPr>
        <p:spPr>
          <a:xfrm>
            <a:off x="1645583" y="4849814"/>
            <a:ext cx="10789920" cy="4937760"/>
          </a:xfrm>
          <a:prstGeom prst="rect">
            <a:avLst/>
          </a:prstGeom>
          <a:solidFill>
            <a:srgbClr val="151617">
              <a:alpha val="60784"/>
            </a:srgbClr>
          </a:solidFill>
          <a:ln cap="flat" cmpd="sng" w="9525">
            <a:solidFill>
              <a:schemeClr val="accent5"/>
            </a:solidFill>
            <a:prstDash val="solid"/>
            <a:round/>
            <a:headEnd len="sm" w="sm" type="none"/>
            <a:tailEnd len="sm" w="sm" type="none"/>
          </a:ln>
        </p:spPr>
      </p:sp>
      <p:sp>
        <p:nvSpPr>
          <p:cNvPr id="180" name="Google Shape;180;p22"/>
          <p:cNvSpPr/>
          <p:nvPr>
            <p:ph idx="6" type="pic"/>
          </p:nvPr>
        </p:nvSpPr>
        <p:spPr>
          <a:xfrm>
            <a:off x="24148473" y="4849814"/>
            <a:ext cx="10789800" cy="4937700"/>
          </a:xfrm>
          <a:prstGeom prst="rect">
            <a:avLst/>
          </a:prstGeom>
          <a:solidFill>
            <a:srgbClr val="151617">
              <a:alpha val="60784"/>
            </a:srgbClr>
          </a:solidFill>
          <a:ln cap="flat" cmpd="sng" w="9525">
            <a:solidFill>
              <a:schemeClr val="accent5"/>
            </a:solidFill>
            <a:prstDash val="solid"/>
            <a:round/>
            <a:headEnd len="sm" w="sm" type="none"/>
            <a:tailEnd len="sm" w="sm" type="none"/>
          </a:ln>
        </p:spPr>
      </p:sp>
      <p:sp>
        <p:nvSpPr>
          <p:cNvPr id="181" name="Google Shape;181;p22"/>
          <p:cNvSpPr/>
          <p:nvPr>
            <p:ph idx="7" type="pic"/>
          </p:nvPr>
        </p:nvSpPr>
        <p:spPr>
          <a:xfrm>
            <a:off x="12902654" y="11931889"/>
            <a:ext cx="10789920" cy="4937760"/>
          </a:xfrm>
          <a:prstGeom prst="rect">
            <a:avLst/>
          </a:prstGeom>
          <a:solidFill>
            <a:srgbClr val="151617">
              <a:alpha val="60784"/>
            </a:srgbClr>
          </a:solidFill>
          <a:ln cap="flat" cmpd="sng" w="9525">
            <a:solidFill>
              <a:schemeClr val="accent5"/>
            </a:solidFill>
            <a:prstDash val="solid"/>
            <a:round/>
            <a:headEnd len="sm" w="sm" type="none"/>
            <a:tailEnd len="sm" w="sm" type="none"/>
          </a:ln>
        </p:spPr>
      </p:sp>
      <p:sp>
        <p:nvSpPr>
          <p:cNvPr id="182" name="Google Shape;182;p22"/>
          <p:cNvSpPr/>
          <p:nvPr>
            <p:ph idx="8" type="pic"/>
          </p:nvPr>
        </p:nvSpPr>
        <p:spPr>
          <a:xfrm>
            <a:off x="1656844" y="11931889"/>
            <a:ext cx="10789920" cy="4937760"/>
          </a:xfrm>
          <a:prstGeom prst="rect">
            <a:avLst/>
          </a:prstGeom>
          <a:solidFill>
            <a:srgbClr val="151617">
              <a:alpha val="60784"/>
            </a:srgbClr>
          </a:solidFill>
          <a:ln cap="flat" cmpd="sng" w="9525">
            <a:solidFill>
              <a:schemeClr val="accent5"/>
            </a:solidFill>
            <a:prstDash val="solid"/>
            <a:round/>
            <a:headEnd len="sm" w="sm" type="none"/>
            <a:tailEnd len="sm" w="sm" type="none"/>
          </a:ln>
        </p:spPr>
      </p:sp>
      <p:sp>
        <p:nvSpPr>
          <p:cNvPr id="183" name="Google Shape;183;p22"/>
          <p:cNvSpPr/>
          <p:nvPr>
            <p:ph idx="9" type="pic"/>
          </p:nvPr>
        </p:nvSpPr>
        <p:spPr>
          <a:xfrm>
            <a:off x="24159734" y="11931889"/>
            <a:ext cx="10789920" cy="4937760"/>
          </a:xfrm>
          <a:prstGeom prst="rect">
            <a:avLst/>
          </a:prstGeom>
          <a:solidFill>
            <a:srgbClr val="151617">
              <a:alpha val="60784"/>
            </a:srgbClr>
          </a:solidFill>
          <a:ln cap="flat" cmpd="sng" w="9525">
            <a:solidFill>
              <a:schemeClr val="accent5"/>
            </a:solidFill>
            <a:prstDash val="solid"/>
            <a:round/>
            <a:headEnd len="sm" w="sm" type="none"/>
            <a:tailEnd len="sm" w="sm" type="none"/>
          </a:ln>
        </p:spPr>
      </p:sp>
      <p:sp>
        <p:nvSpPr>
          <p:cNvPr id="184" name="Google Shape;184;p22"/>
          <p:cNvSpPr txBox="1"/>
          <p:nvPr>
            <p:ph idx="13" type="title"/>
          </p:nvPr>
        </p:nvSpPr>
        <p:spPr>
          <a:xfrm>
            <a:off x="2514600" y="0"/>
            <a:ext cx="31546800" cy="2514601"/>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lt1"/>
              </a:buClr>
              <a:buSzPts val="7200"/>
              <a:buNone/>
              <a:defRPr sz="7200" cap="none"/>
            </a:lvl1pPr>
            <a:lvl2pPr lvl="1">
              <a:spcBef>
                <a:spcPts val="0"/>
              </a:spcBef>
              <a:spcAft>
                <a:spcPts val="0"/>
              </a:spcAft>
              <a:buSzPts val="7200"/>
              <a:buNone/>
              <a:defRPr/>
            </a:lvl2pPr>
            <a:lvl3pPr lvl="2">
              <a:spcBef>
                <a:spcPts val="0"/>
              </a:spcBef>
              <a:spcAft>
                <a:spcPts val="0"/>
              </a:spcAft>
              <a:buSzPts val="7200"/>
              <a:buNone/>
              <a:defRPr/>
            </a:lvl3pPr>
            <a:lvl4pPr lvl="3">
              <a:spcBef>
                <a:spcPts val="0"/>
              </a:spcBef>
              <a:spcAft>
                <a:spcPts val="0"/>
              </a:spcAft>
              <a:buSzPts val="7200"/>
              <a:buNone/>
              <a:defRPr/>
            </a:lvl4pPr>
            <a:lvl5pPr lvl="4">
              <a:spcBef>
                <a:spcPts val="0"/>
              </a:spcBef>
              <a:spcAft>
                <a:spcPts val="0"/>
              </a:spcAft>
              <a:buSzPts val="7200"/>
              <a:buNone/>
              <a:defRPr/>
            </a:lvl5pPr>
            <a:lvl6pPr lvl="5">
              <a:spcBef>
                <a:spcPts val="0"/>
              </a:spcBef>
              <a:spcAft>
                <a:spcPts val="0"/>
              </a:spcAft>
              <a:buSzPts val="7200"/>
              <a:buNone/>
              <a:defRPr/>
            </a:lvl6pPr>
            <a:lvl7pPr lvl="6">
              <a:spcBef>
                <a:spcPts val="0"/>
              </a:spcBef>
              <a:spcAft>
                <a:spcPts val="0"/>
              </a:spcAft>
              <a:buSzPts val="7200"/>
              <a:buNone/>
              <a:defRPr/>
            </a:lvl7pPr>
            <a:lvl8pPr lvl="7">
              <a:spcBef>
                <a:spcPts val="0"/>
              </a:spcBef>
              <a:spcAft>
                <a:spcPts val="0"/>
              </a:spcAft>
              <a:buSzPts val="7200"/>
              <a:buNone/>
              <a:defRPr/>
            </a:lvl8pPr>
            <a:lvl9pPr lvl="8">
              <a:spcBef>
                <a:spcPts val="0"/>
              </a:spcBef>
              <a:spcAft>
                <a:spcPts val="0"/>
              </a:spcAft>
              <a:buSzPts val="7200"/>
              <a:buNone/>
              <a:defRPr/>
            </a:lvl9pPr>
          </a:lstStyle>
          <a:p/>
        </p:txBody>
      </p:sp>
      <p:sp>
        <p:nvSpPr>
          <p:cNvPr id="185" name="Google Shape;185;p22"/>
          <p:cNvSpPr txBox="1"/>
          <p:nvPr>
            <p:ph idx="1" type="subTitle"/>
          </p:nvPr>
        </p:nvSpPr>
        <p:spPr>
          <a:xfrm>
            <a:off x="2514600" y="2487168"/>
            <a:ext cx="31546800" cy="1408200"/>
          </a:xfrm>
          <a:prstGeom prst="rect">
            <a:avLst/>
          </a:prstGeom>
          <a:noFill/>
          <a:ln>
            <a:noFill/>
          </a:ln>
        </p:spPr>
        <p:txBody>
          <a:bodyPr anchorCtr="0" anchor="t" bIns="45700" lIns="91425" spcFirstLastPara="1" rIns="91425" wrap="square" tIns="45700">
            <a:noAutofit/>
          </a:bodyPr>
          <a:lstStyle>
            <a:lvl1pPr lvl="0" rtl="0" algn="ctr">
              <a:spcBef>
                <a:spcPts val="0"/>
              </a:spcBef>
              <a:spcAft>
                <a:spcPts val="0"/>
              </a:spcAft>
              <a:buClr>
                <a:schemeClr val="dk2"/>
              </a:buClr>
              <a:buSzPts val="4800"/>
              <a:buFont typeface="NVIDIA Sans"/>
              <a:buNone/>
              <a:defRPr sz="4800">
                <a:solidFill>
                  <a:schemeClr val="dk2"/>
                </a:solidFill>
                <a:latin typeface="NVIDIA Sans"/>
                <a:ea typeface="NVIDIA Sans"/>
                <a:cs typeface="NVIDIA Sans"/>
                <a:sym typeface="NVIDIA Sans"/>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86" name="Google Shape;186;p22"/>
          <p:cNvSpPr txBox="1"/>
          <p:nvPr>
            <p:ph idx="14" type="subTitle"/>
          </p:nvPr>
        </p:nvSpPr>
        <p:spPr>
          <a:xfrm>
            <a:off x="24148473" y="10671048"/>
            <a:ext cx="10769400" cy="749700"/>
          </a:xfrm>
          <a:prstGeom prst="rect">
            <a:avLst/>
          </a:prstGeom>
          <a:noFill/>
          <a:ln>
            <a:noFill/>
          </a:ln>
        </p:spPr>
        <p:txBody>
          <a:bodyPr anchorCtr="0" anchor="t" bIns="45700" lIns="91425" spcFirstLastPara="1" rIns="91425" wrap="square" tIns="45700">
            <a:noAutofit/>
          </a:bodyPr>
          <a:lstStyle>
            <a:lvl1pPr lvl="0" rtl="0" algn="ctr">
              <a:spcBef>
                <a:spcPts val="0"/>
              </a:spcBef>
              <a:spcAft>
                <a:spcPts val="0"/>
              </a:spcAft>
              <a:buClr>
                <a:schemeClr val="lt1"/>
              </a:buClr>
              <a:buSzPts val="2800"/>
              <a:buFont typeface="NVIDIA Sans"/>
              <a:buNone/>
              <a:defRPr sz="2800">
                <a:solidFill>
                  <a:schemeClr val="lt1"/>
                </a:solidFill>
                <a:latin typeface="NVIDIA Sans"/>
                <a:ea typeface="NVIDIA Sans"/>
                <a:cs typeface="NVIDIA Sans"/>
                <a:sym typeface="NVIDIA Sans"/>
              </a:defRPr>
            </a:lvl1pPr>
            <a:lvl2pPr lvl="1" rtl="0" algn="ctr">
              <a:spcBef>
                <a:spcPts val="0"/>
              </a:spcBef>
              <a:spcAft>
                <a:spcPts val="0"/>
              </a:spcAft>
              <a:buClr>
                <a:schemeClr val="lt1"/>
              </a:buClr>
              <a:buSzPts val="2800"/>
              <a:buFont typeface="NVIDIA Sans"/>
              <a:buNone/>
              <a:defRPr sz="2800">
                <a:solidFill>
                  <a:schemeClr val="lt1"/>
                </a:solidFill>
                <a:latin typeface="NVIDIA Sans"/>
                <a:ea typeface="NVIDIA Sans"/>
                <a:cs typeface="NVIDIA Sans"/>
                <a:sym typeface="NVIDIA Sans"/>
              </a:defRPr>
            </a:lvl2pPr>
            <a:lvl3pPr lvl="2" rtl="0" algn="ctr">
              <a:spcBef>
                <a:spcPts val="0"/>
              </a:spcBef>
              <a:spcAft>
                <a:spcPts val="0"/>
              </a:spcAft>
              <a:buClr>
                <a:schemeClr val="lt1"/>
              </a:buClr>
              <a:buSzPts val="2800"/>
              <a:buFont typeface="NVIDIA Sans"/>
              <a:buNone/>
              <a:defRPr sz="2800">
                <a:solidFill>
                  <a:schemeClr val="lt1"/>
                </a:solidFill>
                <a:latin typeface="NVIDIA Sans"/>
                <a:ea typeface="NVIDIA Sans"/>
                <a:cs typeface="NVIDIA Sans"/>
                <a:sym typeface="NVIDIA Sans"/>
              </a:defRPr>
            </a:lvl3pPr>
            <a:lvl4pPr lvl="3" rtl="0" algn="ctr">
              <a:spcBef>
                <a:spcPts val="0"/>
              </a:spcBef>
              <a:spcAft>
                <a:spcPts val="0"/>
              </a:spcAft>
              <a:buClr>
                <a:schemeClr val="lt1"/>
              </a:buClr>
              <a:buSzPts val="2800"/>
              <a:buFont typeface="NVIDIA Sans"/>
              <a:buNone/>
              <a:defRPr sz="2800">
                <a:solidFill>
                  <a:schemeClr val="lt1"/>
                </a:solidFill>
                <a:latin typeface="NVIDIA Sans"/>
                <a:ea typeface="NVIDIA Sans"/>
                <a:cs typeface="NVIDIA Sans"/>
                <a:sym typeface="NVIDIA Sans"/>
              </a:defRPr>
            </a:lvl4pPr>
            <a:lvl5pPr lvl="4" rtl="0" algn="ctr">
              <a:spcBef>
                <a:spcPts val="0"/>
              </a:spcBef>
              <a:spcAft>
                <a:spcPts val="0"/>
              </a:spcAft>
              <a:buClr>
                <a:schemeClr val="lt1"/>
              </a:buClr>
              <a:buSzPts val="2800"/>
              <a:buFont typeface="NVIDIA Sans"/>
              <a:buNone/>
              <a:defRPr sz="2800">
                <a:solidFill>
                  <a:schemeClr val="lt1"/>
                </a:solidFill>
                <a:latin typeface="NVIDIA Sans"/>
                <a:ea typeface="NVIDIA Sans"/>
                <a:cs typeface="NVIDIA Sans"/>
                <a:sym typeface="NVIDIA Sans"/>
              </a:defRPr>
            </a:lvl5pPr>
            <a:lvl6pPr lvl="5" rtl="0" algn="ctr">
              <a:spcBef>
                <a:spcPts val="0"/>
              </a:spcBef>
              <a:spcAft>
                <a:spcPts val="0"/>
              </a:spcAft>
              <a:buClr>
                <a:schemeClr val="lt1"/>
              </a:buClr>
              <a:buSzPts val="2800"/>
              <a:buFont typeface="NVIDIA Sans"/>
              <a:buNone/>
              <a:defRPr sz="2800">
                <a:solidFill>
                  <a:schemeClr val="lt1"/>
                </a:solidFill>
                <a:latin typeface="NVIDIA Sans"/>
                <a:ea typeface="NVIDIA Sans"/>
                <a:cs typeface="NVIDIA Sans"/>
                <a:sym typeface="NVIDIA Sans"/>
              </a:defRPr>
            </a:lvl6pPr>
            <a:lvl7pPr lvl="6" rtl="0" algn="ctr">
              <a:spcBef>
                <a:spcPts val="0"/>
              </a:spcBef>
              <a:spcAft>
                <a:spcPts val="0"/>
              </a:spcAft>
              <a:buClr>
                <a:schemeClr val="lt1"/>
              </a:buClr>
              <a:buSzPts val="2800"/>
              <a:buFont typeface="NVIDIA Sans"/>
              <a:buNone/>
              <a:defRPr sz="2800">
                <a:solidFill>
                  <a:schemeClr val="lt1"/>
                </a:solidFill>
                <a:latin typeface="NVIDIA Sans"/>
                <a:ea typeface="NVIDIA Sans"/>
                <a:cs typeface="NVIDIA Sans"/>
                <a:sym typeface="NVIDIA Sans"/>
              </a:defRPr>
            </a:lvl7pPr>
            <a:lvl8pPr lvl="7" rtl="0" algn="ctr">
              <a:spcBef>
                <a:spcPts val="0"/>
              </a:spcBef>
              <a:spcAft>
                <a:spcPts val="0"/>
              </a:spcAft>
              <a:buClr>
                <a:schemeClr val="lt1"/>
              </a:buClr>
              <a:buSzPts val="2800"/>
              <a:buFont typeface="NVIDIA Sans"/>
              <a:buNone/>
              <a:defRPr sz="2800">
                <a:solidFill>
                  <a:schemeClr val="lt1"/>
                </a:solidFill>
                <a:latin typeface="NVIDIA Sans"/>
                <a:ea typeface="NVIDIA Sans"/>
                <a:cs typeface="NVIDIA Sans"/>
                <a:sym typeface="NVIDIA Sans"/>
              </a:defRPr>
            </a:lvl8pPr>
            <a:lvl9pPr lvl="8" rtl="0" algn="ctr">
              <a:spcBef>
                <a:spcPts val="0"/>
              </a:spcBef>
              <a:spcAft>
                <a:spcPts val="0"/>
              </a:spcAft>
              <a:buClr>
                <a:schemeClr val="lt1"/>
              </a:buClr>
              <a:buSzPts val="2800"/>
              <a:buFont typeface="NVIDIA Sans"/>
              <a:buNone/>
              <a:defRPr sz="2800">
                <a:solidFill>
                  <a:schemeClr val="lt1"/>
                </a:solidFill>
                <a:latin typeface="NVIDIA Sans"/>
                <a:ea typeface="NVIDIA Sans"/>
                <a:cs typeface="NVIDIA Sans"/>
                <a:sym typeface="NVIDIA Sans"/>
              </a:defRPr>
            </a:lvl9pPr>
          </a:lstStyle>
          <a:p/>
        </p:txBody>
      </p:sp>
      <p:sp>
        <p:nvSpPr>
          <p:cNvPr id="187" name="Google Shape;187;p22"/>
          <p:cNvSpPr txBox="1"/>
          <p:nvPr>
            <p:ph idx="15" type="subTitle"/>
          </p:nvPr>
        </p:nvSpPr>
        <p:spPr>
          <a:xfrm>
            <a:off x="24148473" y="17748504"/>
            <a:ext cx="10769400" cy="749700"/>
          </a:xfrm>
          <a:prstGeom prst="rect">
            <a:avLst/>
          </a:prstGeom>
          <a:noFill/>
          <a:ln>
            <a:noFill/>
          </a:ln>
        </p:spPr>
        <p:txBody>
          <a:bodyPr anchorCtr="0" anchor="t" bIns="45700" lIns="91425" spcFirstLastPara="1" rIns="91425" wrap="square" tIns="45700">
            <a:noAutofit/>
          </a:bodyPr>
          <a:lstStyle>
            <a:lvl1pPr lvl="0" rtl="0" algn="ctr">
              <a:spcBef>
                <a:spcPts val="0"/>
              </a:spcBef>
              <a:spcAft>
                <a:spcPts val="0"/>
              </a:spcAft>
              <a:buClr>
                <a:schemeClr val="lt1"/>
              </a:buClr>
              <a:buSzPts val="2800"/>
              <a:buFont typeface="NVIDIA Sans"/>
              <a:buNone/>
              <a:defRPr sz="2800">
                <a:solidFill>
                  <a:schemeClr val="lt1"/>
                </a:solidFill>
                <a:latin typeface="NVIDIA Sans"/>
                <a:ea typeface="NVIDIA Sans"/>
                <a:cs typeface="NVIDIA Sans"/>
                <a:sym typeface="NVIDIA Sans"/>
              </a:defRPr>
            </a:lvl1pPr>
            <a:lvl2pPr lvl="1" rtl="0" algn="ctr">
              <a:spcBef>
                <a:spcPts val="0"/>
              </a:spcBef>
              <a:spcAft>
                <a:spcPts val="0"/>
              </a:spcAft>
              <a:buClr>
                <a:schemeClr val="lt1"/>
              </a:buClr>
              <a:buSzPts val="2800"/>
              <a:buFont typeface="NVIDIA Sans"/>
              <a:buNone/>
              <a:defRPr sz="2800">
                <a:solidFill>
                  <a:schemeClr val="lt1"/>
                </a:solidFill>
                <a:latin typeface="NVIDIA Sans"/>
                <a:ea typeface="NVIDIA Sans"/>
                <a:cs typeface="NVIDIA Sans"/>
                <a:sym typeface="NVIDIA Sans"/>
              </a:defRPr>
            </a:lvl2pPr>
            <a:lvl3pPr lvl="2" rtl="0" algn="ctr">
              <a:spcBef>
                <a:spcPts val="0"/>
              </a:spcBef>
              <a:spcAft>
                <a:spcPts val="0"/>
              </a:spcAft>
              <a:buClr>
                <a:schemeClr val="lt1"/>
              </a:buClr>
              <a:buSzPts val="2800"/>
              <a:buFont typeface="NVIDIA Sans"/>
              <a:buNone/>
              <a:defRPr sz="2800">
                <a:solidFill>
                  <a:schemeClr val="lt1"/>
                </a:solidFill>
                <a:latin typeface="NVIDIA Sans"/>
                <a:ea typeface="NVIDIA Sans"/>
                <a:cs typeface="NVIDIA Sans"/>
                <a:sym typeface="NVIDIA Sans"/>
              </a:defRPr>
            </a:lvl3pPr>
            <a:lvl4pPr lvl="3" rtl="0" algn="ctr">
              <a:spcBef>
                <a:spcPts val="0"/>
              </a:spcBef>
              <a:spcAft>
                <a:spcPts val="0"/>
              </a:spcAft>
              <a:buClr>
                <a:schemeClr val="lt1"/>
              </a:buClr>
              <a:buSzPts val="2800"/>
              <a:buFont typeface="NVIDIA Sans"/>
              <a:buNone/>
              <a:defRPr sz="2800">
                <a:solidFill>
                  <a:schemeClr val="lt1"/>
                </a:solidFill>
                <a:latin typeface="NVIDIA Sans"/>
                <a:ea typeface="NVIDIA Sans"/>
                <a:cs typeface="NVIDIA Sans"/>
                <a:sym typeface="NVIDIA Sans"/>
              </a:defRPr>
            </a:lvl4pPr>
            <a:lvl5pPr lvl="4" rtl="0" algn="ctr">
              <a:spcBef>
                <a:spcPts val="0"/>
              </a:spcBef>
              <a:spcAft>
                <a:spcPts val="0"/>
              </a:spcAft>
              <a:buClr>
                <a:schemeClr val="lt1"/>
              </a:buClr>
              <a:buSzPts val="2800"/>
              <a:buFont typeface="NVIDIA Sans"/>
              <a:buNone/>
              <a:defRPr sz="2800">
                <a:solidFill>
                  <a:schemeClr val="lt1"/>
                </a:solidFill>
                <a:latin typeface="NVIDIA Sans"/>
                <a:ea typeface="NVIDIA Sans"/>
                <a:cs typeface="NVIDIA Sans"/>
                <a:sym typeface="NVIDIA Sans"/>
              </a:defRPr>
            </a:lvl5pPr>
            <a:lvl6pPr lvl="5" rtl="0" algn="ctr">
              <a:spcBef>
                <a:spcPts val="0"/>
              </a:spcBef>
              <a:spcAft>
                <a:spcPts val="0"/>
              </a:spcAft>
              <a:buClr>
                <a:schemeClr val="lt1"/>
              </a:buClr>
              <a:buSzPts val="2800"/>
              <a:buFont typeface="NVIDIA Sans"/>
              <a:buNone/>
              <a:defRPr sz="2800">
                <a:solidFill>
                  <a:schemeClr val="lt1"/>
                </a:solidFill>
                <a:latin typeface="NVIDIA Sans"/>
                <a:ea typeface="NVIDIA Sans"/>
                <a:cs typeface="NVIDIA Sans"/>
                <a:sym typeface="NVIDIA Sans"/>
              </a:defRPr>
            </a:lvl6pPr>
            <a:lvl7pPr lvl="6" rtl="0" algn="ctr">
              <a:spcBef>
                <a:spcPts val="0"/>
              </a:spcBef>
              <a:spcAft>
                <a:spcPts val="0"/>
              </a:spcAft>
              <a:buClr>
                <a:schemeClr val="lt1"/>
              </a:buClr>
              <a:buSzPts val="2800"/>
              <a:buFont typeface="NVIDIA Sans"/>
              <a:buNone/>
              <a:defRPr sz="2800">
                <a:solidFill>
                  <a:schemeClr val="lt1"/>
                </a:solidFill>
                <a:latin typeface="NVIDIA Sans"/>
                <a:ea typeface="NVIDIA Sans"/>
                <a:cs typeface="NVIDIA Sans"/>
                <a:sym typeface="NVIDIA Sans"/>
              </a:defRPr>
            </a:lvl7pPr>
            <a:lvl8pPr lvl="7" rtl="0" algn="ctr">
              <a:spcBef>
                <a:spcPts val="0"/>
              </a:spcBef>
              <a:spcAft>
                <a:spcPts val="0"/>
              </a:spcAft>
              <a:buClr>
                <a:schemeClr val="lt1"/>
              </a:buClr>
              <a:buSzPts val="2800"/>
              <a:buFont typeface="NVIDIA Sans"/>
              <a:buNone/>
              <a:defRPr sz="2800">
                <a:solidFill>
                  <a:schemeClr val="lt1"/>
                </a:solidFill>
                <a:latin typeface="NVIDIA Sans"/>
                <a:ea typeface="NVIDIA Sans"/>
                <a:cs typeface="NVIDIA Sans"/>
                <a:sym typeface="NVIDIA Sans"/>
              </a:defRPr>
            </a:lvl8pPr>
            <a:lvl9pPr lvl="8" rtl="0" algn="ctr">
              <a:spcBef>
                <a:spcPts val="0"/>
              </a:spcBef>
              <a:spcAft>
                <a:spcPts val="0"/>
              </a:spcAft>
              <a:buClr>
                <a:schemeClr val="lt1"/>
              </a:buClr>
              <a:buSzPts val="2800"/>
              <a:buFont typeface="NVIDIA Sans"/>
              <a:buNone/>
              <a:defRPr sz="2800">
                <a:solidFill>
                  <a:schemeClr val="lt1"/>
                </a:solidFill>
                <a:latin typeface="NVIDIA Sans"/>
                <a:ea typeface="NVIDIA Sans"/>
                <a:cs typeface="NVIDIA Sans"/>
                <a:sym typeface="NVIDIA Sans"/>
              </a:defRPr>
            </a:lvl9pPr>
          </a:lstStyle>
          <a:p/>
        </p:txBody>
      </p:sp>
      <p:sp>
        <p:nvSpPr>
          <p:cNvPr id="188" name="Google Shape;188;p22"/>
          <p:cNvSpPr txBox="1"/>
          <p:nvPr>
            <p:ph idx="16" type="subTitle"/>
          </p:nvPr>
        </p:nvSpPr>
        <p:spPr>
          <a:xfrm>
            <a:off x="1666098" y="10671048"/>
            <a:ext cx="10769400" cy="749700"/>
          </a:xfrm>
          <a:prstGeom prst="rect">
            <a:avLst/>
          </a:prstGeom>
          <a:noFill/>
          <a:ln>
            <a:noFill/>
          </a:ln>
        </p:spPr>
        <p:txBody>
          <a:bodyPr anchorCtr="0" anchor="t" bIns="45700" lIns="91425" spcFirstLastPara="1" rIns="91425" wrap="square" tIns="45700">
            <a:noAutofit/>
          </a:bodyPr>
          <a:lstStyle>
            <a:lvl1pPr lvl="0" rtl="0" algn="ctr">
              <a:spcBef>
                <a:spcPts val="0"/>
              </a:spcBef>
              <a:spcAft>
                <a:spcPts val="0"/>
              </a:spcAft>
              <a:buClr>
                <a:schemeClr val="lt1"/>
              </a:buClr>
              <a:buSzPts val="2800"/>
              <a:buFont typeface="NVIDIA Sans"/>
              <a:buNone/>
              <a:defRPr sz="2800">
                <a:solidFill>
                  <a:schemeClr val="lt1"/>
                </a:solidFill>
                <a:latin typeface="NVIDIA Sans"/>
                <a:ea typeface="NVIDIA Sans"/>
                <a:cs typeface="NVIDIA Sans"/>
                <a:sym typeface="NVIDIA Sans"/>
              </a:defRPr>
            </a:lvl1pPr>
            <a:lvl2pPr lvl="1" rtl="0" algn="ctr">
              <a:spcBef>
                <a:spcPts val="0"/>
              </a:spcBef>
              <a:spcAft>
                <a:spcPts val="0"/>
              </a:spcAft>
              <a:buClr>
                <a:schemeClr val="lt1"/>
              </a:buClr>
              <a:buSzPts val="2800"/>
              <a:buFont typeface="NVIDIA Sans"/>
              <a:buNone/>
              <a:defRPr sz="2800">
                <a:solidFill>
                  <a:schemeClr val="lt1"/>
                </a:solidFill>
                <a:latin typeface="NVIDIA Sans"/>
                <a:ea typeface="NVIDIA Sans"/>
                <a:cs typeface="NVIDIA Sans"/>
                <a:sym typeface="NVIDIA Sans"/>
              </a:defRPr>
            </a:lvl2pPr>
            <a:lvl3pPr lvl="2" rtl="0" algn="ctr">
              <a:spcBef>
                <a:spcPts val="0"/>
              </a:spcBef>
              <a:spcAft>
                <a:spcPts val="0"/>
              </a:spcAft>
              <a:buClr>
                <a:schemeClr val="lt1"/>
              </a:buClr>
              <a:buSzPts val="2800"/>
              <a:buFont typeface="NVIDIA Sans"/>
              <a:buNone/>
              <a:defRPr sz="2800">
                <a:solidFill>
                  <a:schemeClr val="lt1"/>
                </a:solidFill>
                <a:latin typeface="NVIDIA Sans"/>
                <a:ea typeface="NVIDIA Sans"/>
                <a:cs typeface="NVIDIA Sans"/>
                <a:sym typeface="NVIDIA Sans"/>
              </a:defRPr>
            </a:lvl3pPr>
            <a:lvl4pPr lvl="3" rtl="0" algn="ctr">
              <a:spcBef>
                <a:spcPts val="0"/>
              </a:spcBef>
              <a:spcAft>
                <a:spcPts val="0"/>
              </a:spcAft>
              <a:buClr>
                <a:schemeClr val="lt1"/>
              </a:buClr>
              <a:buSzPts val="2800"/>
              <a:buFont typeface="NVIDIA Sans"/>
              <a:buNone/>
              <a:defRPr sz="2800">
                <a:solidFill>
                  <a:schemeClr val="lt1"/>
                </a:solidFill>
                <a:latin typeface="NVIDIA Sans"/>
                <a:ea typeface="NVIDIA Sans"/>
                <a:cs typeface="NVIDIA Sans"/>
                <a:sym typeface="NVIDIA Sans"/>
              </a:defRPr>
            </a:lvl4pPr>
            <a:lvl5pPr lvl="4" rtl="0" algn="ctr">
              <a:spcBef>
                <a:spcPts val="0"/>
              </a:spcBef>
              <a:spcAft>
                <a:spcPts val="0"/>
              </a:spcAft>
              <a:buClr>
                <a:schemeClr val="lt1"/>
              </a:buClr>
              <a:buSzPts val="2800"/>
              <a:buFont typeface="NVIDIA Sans"/>
              <a:buNone/>
              <a:defRPr sz="2800">
                <a:solidFill>
                  <a:schemeClr val="lt1"/>
                </a:solidFill>
                <a:latin typeface="NVIDIA Sans"/>
                <a:ea typeface="NVIDIA Sans"/>
                <a:cs typeface="NVIDIA Sans"/>
                <a:sym typeface="NVIDIA Sans"/>
              </a:defRPr>
            </a:lvl5pPr>
            <a:lvl6pPr lvl="5" rtl="0" algn="ctr">
              <a:spcBef>
                <a:spcPts val="0"/>
              </a:spcBef>
              <a:spcAft>
                <a:spcPts val="0"/>
              </a:spcAft>
              <a:buClr>
                <a:schemeClr val="lt1"/>
              </a:buClr>
              <a:buSzPts val="2800"/>
              <a:buFont typeface="NVIDIA Sans"/>
              <a:buNone/>
              <a:defRPr sz="2800">
                <a:solidFill>
                  <a:schemeClr val="lt1"/>
                </a:solidFill>
                <a:latin typeface="NVIDIA Sans"/>
                <a:ea typeface="NVIDIA Sans"/>
                <a:cs typeface="NVIDIA Sans"/>
                <a:sym typeface="NVIDIA Sans"/>
              </a:defRPr>
            </a:lvl6pPr>
            <a:lvl7pPr lvl="6" rtl="0" algn="ctr">
              <a:spcBef>
                <a:spcPts val="0"/>
              </a:spcBef>
              <a:spcAft>
                <a:spcPts val="0"/>
              </a:spcAft>
              <a:buClr>
                <a:schemeClr val="lt1"/>
              </a:buClr>
              <a:buSzPts val="2800"/>
              <a:buFont typeface="NVIDIA Sans"/>
              <a:buNone/>
              <a:defRPr sz="2800">
                <a:solidFill>
                  <a:schemeClr val="lt1"/>
                </a:solidFill>
                <a:latin typeface="NVIDIA Sans"/>
                <a:ea typeface="NVIDIA Sans"/>
                <a:cs typeface="NVIDIA Sans"/>
                <a:sym typeface="NVIDIA Sans"/>
              </a:defRPr>
            </a:lvl7pPr>
            <a:lvl8pPr lvl="7" rtl="0" algn="ctr">
              <a:spcBef>
                <a:spcPts val="0"/>
              </a:spcBef>
              <a:spcAft>
                <a:spcPts val="0"/>
              </a:spcAft>
              <a:buClr>
                <a:schemeClr val="lt1"/>
              </a:buClr>
              <a:buSzPts val="2800"/>
              <a:buFont typeface="NVIDIA Sans"/>
              <a:buNone/>
              <a:defRPr sz="2800">
                <a:solidFill>
                  <a:schemeClr val="lt1"/>
                </a:solidFill>
                <a:latin typeface="NVIDIA Sans"/>
                <a:ea typeface="NVIDIA Sans"/>
                <a:cs typeface="NVIDIA Sans"/>
                <a:sym typeface="NVIDIA Sans"/>
              </a:defRPr>
            </a:lvl8pPr>
            <a:lvl9pPr lvl="8" rtl="0" algn="ctr">
              <a:spcBef>
                <a:spcPts val="0"/>
              </a:spcBef>
              <a:spcAft>
                <a:spcPts val="0"/>
              </a:spcAft>
              <a:buClr>
                <a:schemeClr val="lt1"/>
              </a:buClr>
              <a:buSzPts val="2800"/>
              <a:buFont typeface="NVIDIA Sans"/>
              <a:buNone/>
              <a:defRPr sz="2800">
                <a:solidFill>
                  <a:schemeClr val="lt1"/>
                </a:solidFill>
                <a:latin typeface="NVIDIA Sans"/>
                <a:ea typeface="NVIDIA Sans"/>
                <a:cs typeface="NVIDIA Sans"/>
                <a:sym typeface="NVIDIA Sans"/>
              </a:defRPr>
            </a:lvl9pPr>
          </a:lstStyle>
          <a:p/>
        </p:txBody>
      </p:sp>
      <p:sp>
        <p:nvSpPr>
          <p:cNvPr id="189" name="Google Shape;189;p22"/>
          <p:cNvSpPr txBox="1"/>
          <p:nvPr>
            <p:ph idx="17" type="subTitle"/>
          </p:nvPr>
        </p:nvSpPr>
        <p:spPr>
          <a:xfrm>
            <a:off x="1666098" y="17748504"/>
            <a:ext cx="10769400" cy="749700"/>
          </a:xfrm>
          <a:prstGeom prst="rect">
            <a:avLst/>
          </a:prstGeom>
          <a:noFill/>
          <a:ln>
            <a:noFill/>
          </a:ln>
        </p:spPr>
        <p:txBody>
          <a:bodyPr anchorCtr="0" anchor="t" bIns="45700" lIns="91425" spcFirstLastPara="1" rIns="91425" wrap="square" tIns="45700">
            <a:noAutofit/>
          </a:bodyPr>
          <a:lstStyle>
            <a:lvl1pPr lvl="0" rtl="0" algn="ctr">
              <a:spcBef>
                <a:spcPts val="0"/>
              </a:spcBef>
              <a:spcAft>
                <a:spcPts val="0"/>
              </a:spcAft>
              <a:buClr>
                <a:schemeClr val="lt1"/>
              </a:buClr>
              <a:buSzPts val="2800"/>
              <a:buFont typeface="NVIDIA Sans"/>
              <a:buNone/>
              <a:defRPr sz="2800">
                <a:solidFill>
                  <a:schemeClr val="lt1"/>
                </a:solidFill>
                <a:latin typeface="NVIDIA Sans"/>
                <a:ea typeface="NVIDIA Sans"/>
                <a:cs typeface="NVIDIA Sans"/>
                <a:sym typeface="NVIDIA Sans"/>
              </a:defRPr>
            </a:lvl1pPr>
            <a:lvl2pPr lvl="1" rtl="0" algn="ctr">
              <a:spcBef>
                <a:spcPts val="0"/>
              </a:spcBef>
              <a:spcAft>
                <a:spcPts val="0"/>
              </a:spcAft>
              <a:buClr>
                <a:schemeClr val="lt1"/>
              </a:buClr>
              <a:buSzPts val="2800"/>
              <a:buFont typeface="NVIDIA Sans"/>
              <a:buNone/>
              <a:defRPr sz="2800">
                <a:solidFill>
                  <a:schemeClr val="lt1"/>
                </a:solidFill>
                <a:latin typeface="NVIDIA Sans"/>
                <a:ea typeface="NVIDIA Sans"/>
                <a:cs typeface="NVIDIA Sans"/>
                <a:sym typeface="NVIDIA Sans"/>
              </a:defRPr>
            </a:lvl2pPr>
            <a:lvl3pPr lvl="2" rtl="0" algn="ctr">
              <a:spcBef>
                <a:spcPts val="0"/>
              </a:spcBef>
              <a:spcAft>
                <a:spcPts val="0"/>
              </a:spcAft>
              <a:buClr>
                <a:schemeClr val="lt1"/>
              </a:buClr>
              <a:buSzPts val="2800"/>
              <a:buFont typeface="NVIDIA Sans"/>
              <a:buNone/>
              <a:defRPr sz="2800">
                <a:solidFill>
                  <a:schemeClr val="lt1"/>
                </a:solidFill>
                <a:latin typeface="NVIDIA Sans"/>
                <a:ea typeface="NVIDIA Sans"/>
                <a:cs typeface="NVIDIA Sans"/>
                <a:sym typeface="NVIDIA Sans"/>
              </a:defRPr>
            </a:lvl3pPr>
            <a:lvl4pPr lvl="3" rtl="0" algn="ctr">
              <a:spcBef>
                <a:spcPts val="0"/>
              </a:spcBef>
              <a:spcAft>
                <a:spcPts val="0"/>
              </a:spcAft>
              <a:buClr>
                <a:schemeClr val="lt1"/>
              </a:buClr>
              <a:buSzPts val="2800"/>
              <a:buFont typeface="NVIDIA Sans"/>
              <a:buNone/>
              <a:defRPr sz="2800">
                <a:solidFill>
                  <a:schemeClr val="lt1"/>
                </a:solidFill>
                <a:latin typeface="NVIDIA Sans"/>
                <a:ea typeface="NVIDIA Sans"/>
                <a:cs typeface="NVIDIA Sans"/>
                <a:sym typeface="NVIDIA Sans"/>
              </a:defRPr>
            </a:lvl4pPr>
            <a:lvl5pPr lvl="4" rtl="0" algn="ctr">
              <a:spcBef>
                <a:spcPts val="0"/>
              </a:spcBef>
              <a:spcAft>
                <a:spcPts val="0"/>
              </a:spcAft>
              <a:buClr>
                <a:schemeClr val="lt1"/>
              </a:buClr>
              <a:buSzPts val="2800"/>
              <a:buFont typeface="NVIDIA Sans"/>
              <a:buNone/>
              <a:defRPr sz="2800">
                <a:solidFill>
                  <a:schemeClr val="lt1"/>
                </a:solidFill>
                <a:latin typeface="NVIDIA Sans"/>
                <a:ea typeface="NVIDIA Sans"/>
                <a:cs typeface="NVIDIA Sans"/>
                <a:sym typeface="NVIDIA Sans"/>
              </a:defRPr>
            </a:lvl5pPr>
            <a:lvl6pPr lvl="5" rtl="0" algn="ctr">
              <a:spcBef>
                <a:spcPts val="0"/>
              </a:spcBef>
              <a:spcAft>
                <a:spcPts val="0"/>
              </a:spcAft>
              <a:buClr>
                <a:schemeClr val="lt1"/>
              </a:buClr>
              <a:buSzPts val="2800"/>
              <a:buFont typeface="NVIDIA Sans"/>
              <a:buNone/>
              <a:defRPr sz="2800">
                <a:solidFill>
                  <a:schemeClr val="lt1"/>
                </a:solidFill>
                <a:latin typeface="NVIDIA Sans"/>
                <a:ea typeface="NVIDIA Sans"/>
                <a:cs typeface="NVIDIA Sans"/>
                <a:sym typeface="NVIDIA Sans"/>
              </a:defRPr>
            </a:lvl6pPr>
            <a:lvl7pPr lvl="6" rtl="0" algn="ctr">
              <a:spcBef>
                <a:spcPts val="0"/>
              </a:spcBef>
              <a:spcAft>
                <a:spcPts val="0"/>
              </a:spcAft>
              <a:buClr>
                <a:schemeClr val="lt1"/>
              </a:buClr>
              <a:buSzPts val="2800"/>
              <a:buFont typeface="NVIDIA Sans"/>
              <a:buNone/>
              <a:defRPr sz="2800">
                <a:solidFill>
                  <a:schemeClr val="lt1"/>
                </a:solidFill>
                <a:latin typeface="NVIDIA Sans"/>
                <a:ea typeface="NVIDIA Sans"/>
                <a:cs typeface="NVIDIA Sans"/>
                <a:sym typeface="NVIDIA Sans"/>
              </a:defRPr>
            </a:lvl7pPr>
            <a:lvl8pPr lvl="7" rtl="0" algn="ctr">
              <a:spcBef>
                <a:spcPts val="0"/>
              </a:spcBef>
              <a:spcAft>
                <a:spcPts val="0"/>
              </a:spcAft>
              <a:buClr>
                <a:schemeClr val="lt1"/>
              </a:buClr>
              <a:buSzPts val="2800"/>
              <a:buFont typeface="NVIDIA Sans"/>
              <a:buNone/>
              <a:defRPr sz="2800">
                <a:solidFill>
                  <a:schemeClr val="lt1"/>
                </a:solidFill>
                <a:latin typeface="NVIDIA Sans"/>
                <a:ea typeface="NVIDIA Sans"/>
                <a:cs typeface="NVIDIA Sans"/>
                <a:sym typeface="NVIDIA Sans"/>
              </a:defRPr>
            </a:lvl8pPr>
            <a:lvl9pPr lvl="8" rtl="0" algn="ctr">
              <a:spcBef>
                <a:spcPts val="0"/>
              </a:spcBef>
              <a:spcAft>
                <a:spcPts val="0"/>
              </a:spcAft>
              <a:buClr>
                <a:schemeClr val="lt1"/>
              </a:buClr>
              <a:buSzPts val="2800"/>
              <a:buFont typeface="NVIDIA Sans"/>
              <a:buNone/>
              <a:defRPr sz="2800">
                <a:solidFill>
                  <a:schemeClr val="lt1"/>
                </a:solidFill>
                <a:latin typeface="NVIDIA Sans"/>
                <a:ea typeface="NVIDIA Sans"/>
                <a:cs typeface="NVIDIA Sans"/>
                <a:sym typeface="NVIDIA Sans"/>
              </a:defRPr>
            </a:lvl9pPr>
          </a:lstStyle>
          <a:p/>
        </p:txBody>
      </p:sp>
      <p:sp>
        <p:nvSpPr>
          <p:cNvPr id="190" name="Google Shape;190;p22"/>
          <p:cNvSpPr txBox="1"/>
          <p:nvPr>
            <p:ph idx="18" type="subTitle"/>
          </p:nvPr>
        </p:nvSpPr>
        <p:spPr>
          <a:xfrm>
            <a:off x="12918548" y="10671048"/>
            <a:ext cx="10769400" cy="749700"/>
          </a:xfrm>
          <a:prstGeom prst="rect">
            <a:avLst/>
          </a:prstGeom>
          <a:noFill/>
          <a:ln>
            <a:noFill/>
          </a:ln>
        </p:spPr>
        <p:txBody>
          <a:bodyPr anchorCtr="0" anchor="t" bIns="45700" lIns="91425" spcFirstLastPara="1" rIns="91425" wrap="square" tIns="45700">
            <a:noAutofit/>
          </a:bodyPr>
          <a:lstStyle>
            <a:lvl1pPr lvl="0" rtl="0" algn="ctr">
              <a:spcBef>
                <a:spcPts val="0"/>
              </a:spcBef>
              <a:spcAft>
                <a:spcPts val="0"/>
              </a:spcAft>
              <a:buClr>
                <a:schemeClr val="lt1"/>
              </a:buClr>
              <a:buSzPts val="2800"/>
              <a:buFont typeface="NVIDIA Sans"/>
              <a:buNone/>
              <a:defRPr sz="2800">
                <a:solidFill>
                  <a:schemeClr val="lt1"/>
                </a:solidFill>
                <a:latin typeface="NVIDIA Sans"/>
                <a:ea typeface="NVIDIA Sans"/>
                <a:cs typeface="NVIDIA Sans"/>
                <a:sym typeface="NVIDIA Sans"/>
              </a:defRPr>
            </a:lvl1pPr>
            <a:lvl2pPr lvl="1" rtl="0" algn="ctr">
              <a:spcBef>
                <a:spcPts val="0"/>
              </a:spcBef>
              <a:spcAft>
                <a:spcPts val="0"/>
              </a:spcAft>
              <a:buClr>
                <a:schemeClr val="lt1"/>
              </a:buClr>
              <a:buSzPts val="2800"/>
              <a:buFont typeface="NVIDIA Sans"/>
              <a:buNone/>
              <a:defRPr sz="2800">
                <a:solidFill>
                  <a:schemeClr val="lt1"/>
                </a:solidFill>
                <a:latin typeface="NVIDIA Sans"/>
                <a:ea typeface="NVIDIA Sans"/>
                <a:cs typeface="NVIDIA Sans"/>
                <a:sym typeface="NVIDIA Sans"/>
              </a:defRPr>
            </a:lvl2pPr>
            <a:lvl3pPr lvl="2" rtl="0" algn="ctr">
              <a:spcBef>
                <a:spcPts val="0"/>
              </a:spcBef>
              <a:spcAft>
                <a:spcPts val="0"/>
              </a:spcAft>
              <a:buClr>
                <a:schemeClr val="lt1"/>
              </a:buClr>
              <a:buSzPts val="2800"/>
              <a:buFont typeface="NVIDIA Sans"/>
              <a:buNone/>
              <a:defRPr sz="2800">
                <a:solidFill>
                  <a:schemeClr val="lt1"/>
                </a:solidFill>
                <a:latin typeface="NVIDIA Sans"/>
                <a:ea typeface="NVIDIA Sans"/>
                <a:cs typeface="NVIDIA Sans"/>
                <a:sym typeface="NVIDIA Sans"/>
              </a:defRPr>
            </a:lvl3pPr>
            <a:lvl4pPr lvl="3" rtl="0" algn="ctr">
              <a:spcBef>
                <a:spcPts val="0"/>
              </a:spcBef>
              <a:spcAft>
                <a:spcPts val="0"/>
              </a:spcAft>
              <a:buClr>
                <a:schemeClr val="lt1"/>
              </a:buClr>
              <a:buSzPts val="2800"/>
              <a:buFont typeface="NVIDIA Sans"/>
              <a:buNone/>
              <a:defRPr sz="2800">
                <a:solidFill>
                  <a:schemeClr val="lt1"/>
                </a:solidFill>
                <a:latin typeface="NVIDIA Sans"/>
                <a:ea typeface="NVIDIA Sans"/>
                <a:cs typeface="NVIDIA Sans"/>
                <a:sym typeface="NVIDIA Sans"/>
              </a:defRPr>
            </a:lvl4pPr>
            <a:lvl5pPr lvl="4" rtl="0" algn="ctr">
              <a:spcBef>
                <a:spcPts val="0"/>
              </a:spcBef>
              <a:spcAft>
                <a:spcPts val="0"/>
              </a:spcAft>
              <a:buClr>
                <a:schemeClr val="lt1"/>
              </a:buClr>
              <a:buSzPts val="2800"/>
              <a:buFont typeface="NVIDIA Sans"/>
              <a:buNone/>
              <a:defRPr sz="2800">
                <a:solidFill>
                  <a:schemeClr val="lt1"/>
                </a:solidFill>
                <a:latin typeface="NVIDIA Sans"/>
                <a:ea typeface="NVIDIA Sans"/>
                <a:cs typeface="NVIDIA Sans"/>
                <a:sym typeface="NVIDIA Sans"/>
              </a:defRPr>
            </a:lvl5pPr>
            <a:lvl6pPr lvl="5" rtl="0" algn="ctr">
              <a:spcBef>
                <a:spcPts val="0"/>
              </a:spcBef>
              <a:spcAft>
                <a:spcPts val="0"/>
              </a:spcAft>
              <a:buClr>
                <a:schemeClr val="lt1"/>
              </a:buClr>
              <a:buSzPts val="2800"/>
              <a:buFont typeface="NVIDIA Sans"/>
              <a:buNone/>
              <a:defRPr sz="2800">
                <a:solidFill>
                  <a:schemeClr val="lt1"/>
                </a:solidFill>
                <a:latin typeface="NVIDIA Sans"/>
                <a:ea typeface="NVIDIA Sans"/>
                <a:cs typeface="NVIDIA Sans"/>
                <a:sym typeface="NVIDIA Sans"/>
              </a:defRPr>
            </a:lvl6pPr>
            <a:lvl7pPr lvl="6" rtl="0" algn="ctr">
              <a:spcBef>
                <a:spcPts val="0"/>
              </a:spcBef>
              <a:spcAft>
                <a:spcPts val="0"/>
              </a:spcAft>
              <a:buClr>
                <a:schemeClr val="lt1"/>
              </a:buClr>
              <a:buSzPts val="2800"/>
              <a:buFont typeface="NVIDIA Sans"/>
              <a:buNone/>
              <a:defRPr sz="2800">
                <a:solidFill>
                  <a:schemeClr val="lt1"/>
                </a:solidFill>
                <a:latin typeface="NVIDIA Sans"/>
                <a:ea typeface="NVIDIA Sans"/>
                <a:cs typeface="NVIDIA Sans"/>
                <a:sym typeface="NVIDIA Sans"/>
              </a:defRPr>
            </a:lvl7pPr>
            <a:lvl8pPr lvl="7" rtl="0" algn="ctr">
              <a:spcBef>
                <a:spcPts val="0"/>
              </a:spcBef>
              <a:spcAft>
                <a:spcPts val="0"/>
              </a:spcAft>
              <a:buClr>
                <a:schemeClr val="lt1"/>
              </a:buClr>
              <a:buSzPts val="2800"/>
              <a:buFont typeface="NVIDIA Sans"/>
              <a:buNone/>
              <a:defRPr sz="2800">
                <a:solidFill>
                  <a:schemeClr val="lt1"/>
                </a:solidFill>
                <a:latin typeface="NVIDIA Sans"/>
                <a:ea typeface="NVIDIA Sans"/>
                <a:cs typeface="NVIDIA Sans"/>
                <a:sym typeface="NVIDIA Sans"/>
              </a:defRPr>
            </a:lvl8pPr>
            <a:lvl9pPr lvl="8" rtl="0" algn="ctr">
              <a:spcBef>
                <a:spcPts val="0"/>
              </a:spcBef>
              <a:spcAft>
                <a:spcPts val="0"/>
              </a:spcAft>
              <a:buClr>
                <a:schemeClr val="lt1"/>
              </a:buClr>
              <a:buSzPts val="2800"/>
              <a:buFont typeface="NVIDIA Sans"/>
              <a:buNone/>
              <a:defRPr sz="2800">
                <a:solidFill>
                  <a:schemeClr val="lt1"/>
                </a:solidFill>
                <a:latin typeface="NVIDIA Sans"/>
                <a:ea typeface="NVIDIA Sans"/>
                <a:cs typeface="NVIDIA Sans"/>
                <a:sym typeface="NVIDIA Sans"/>
              </a:defRPr>
            </a:lvl9pPr>
          </a:lstStyle>
          <a:p/>
        </p:txBody>
      </p:sp>
      <p:sp>
        <p:nvSpPr>
          <p:cNvPr id="191" name="Google Shape;191;p22"/>
          <p:cNvSpPr txBox="1"/>
          <p:nvPr>
            <p:ph idx="19" type="subTitle"/>
          </p:nvPr>
        </p:nvSpPr>
        <p:spPr>
          <a:xfrm>
            <a:off x="12918548" y="17748504"/>
            <a:ext cx="10769400" cy="749700"/>
          </a:xfrm>
          <a:prstGeom prst="rect">
            <a:avLst/>
          </a:prstGeom>
          <a:noFill/>
          <a:ln>
            <a:noFill/>
          </a:ln>
        </p:spPr>
        <p:txBody>
          <a:bodyPr anchorCtr="0" anchor="t" bIns="45700" lIns="91425" spcFirstLastPara="1" rIns="91425" wrap="square" tIns="45700">
            <a:noAutofit/>
          </a:bodyPr>
          <a:lstStyle>
            <a:lvl1pPr lvl="0" rtl="0" algn="ctr">
              <a:spcBef>
                <a:spcPts val="0"/>
              </a:spcBef>
              <a:spcAft>
                <a:spcPts val="0"/>
              </a:spcAft>
              <a:buClr>
                <a:schemeClr val="lt1"/>
              </a:buClr>
              <a:buSzPts val="2800"/>
              <a:buFont typeface="NVIDIA Sans"/>
              <a:buNone/>
              <a:defRPr sz="2800">
                <a:solidFill>
                  <a:schemeClr val="lt1"/>
                </a:solidFill>
                <a:latin typeface="NVIDIA Sans"/>
                <a:ea typeface="NVIDIA Sans"/>
                <a:cs typeface="NVIDIA Sans"/>
                <a:sym typeface="NVIDIA Sans"/>
              </a:defRPr>
            </a:lvl1pPr>
            <a:lvl2pPr lvl="1" rtl="0" algn="ctr">
              <a:spcBef>
                <a:spcPts val="0"/>
              </a:spcBef>
              <a:spcAft>
                <a:spcPts val="0"/>
              </a:spcAft>
              <a:buClr>
                <a:schemeClr val="lt1"/>
              </a:buClr>
              <a:buSzPts val="2800"/>
              <a:buFont typeface="NVIDIA Sans"/>
              <a:buNone/>
              <a:defRPr sz="2800">
                <a:solidFill>
                  <a:schemeClr val="lt1"/>
                </a:solidFill>
                <a:latin typeface="NVIDIA Sans"/>
                <a:ea typeface="NVIDIA Sans"/>
                <a:cs typeface="NVIDIA Sans"/>
                <a:sym typeface="NVIDIA Sans"/>
              </a:defRPr>
            </a:lvl2pPr>
            <a:lvl3pPr lvl="2" rtl="0" algn="ctr">
              <a:spcBef>
                <a:spcPts val="0"/>
              </a:spcBef>
              <a:spcAft>
                <a:spcPts val="0"/>
              </a:spcAft>
              <a:buClr>
                <a:schemeClr val="lt1"/>
              </a:buClr>
              <a:buSzPts val="2800"/>
              <a:buFont typeface="NVIDIA Sans"/>
              <a:buNone/>
              <a:defRPr sz="2800">
                <a:solidFill>
                  <a:schemeClr val="lt1"/>
                </a:solidFill>
                <a:latin typeface="NVIDIA Sans"/>
                <a:ea typeface="NVIDIA Sans"/>
                <a:cs typeface="NVIDIA Sans"/>
                <a:sym typeface="NVIDIA Sans"/>
              </a:defRPr>
            </a:lvl3pPr>
            <a:lvl4pPr lvl="3" rtl="0" algn="ctr">
              <a:spcBef>
                <a:spcPts val="0"/>
              </a:spcBef>
              <a:spcAft>
                <a:spcPts val="0"/>
              </a:spcAft>
              <a:buClr>
                <a:schemeClr val="lt1"/>
              </a:buClr>
              <a:buSzPts val="2800"/>
              <a:buFont typeface="NVIDIA Sans"/>
              <a:buNone/>
              <a:defRPr sz="2800">
                <a:solidFill>
                  <a:schemeClr val="lt1"/>
                </a:solidFill>
                <a:latin typeface="NVIDIA Sans"/>
                <a:ea typeface="NVIDIA Sans"/>
                <a:cs typeface="NVIDIA Sans"/>
                <a:sym typeface="NVIDIA Sans"/>
              </a:defRPr>
            </a:lvl4pPr>
            <a:lvl5pPr lvl="4" rtl="0" algn="ctr">
              <a:spcBef>
                <a:spcPts val="0"/>
              </a:spcBef>
              <a:spcAft>
                <a:spcPts val="0"/>
              </a:spcAft>
              <a:buClr>
                <a:schemeClr val="lt1"/>
              </a:buClr>
              <a:buSzPts val="2800"/>
              <a:buFont typeface="NVIDIA Sans"/>
              <a:buNone/>
              <a:defRPr sz="2800">
                <a:solidFill>
                  <a:schemeClr val="lt1"/>
                </a:solidFill>
                <a:latin typeface="NVIDIA Sans"/>
                <a:ea typeface="NVIDIA Sans"/>
                <a:cs typeface="NVIDIA Sans"/>
                <a:sym typeface="NVIDIA Sans"/>
              </a:defRPr>
            </a:lvl5pPr>
            <a:lvl6pPr lvl="5" rtl="0" algn="ctr">
              <a:spcBef>
                <a:spcPts val="0"/>
              </a:spcBef>
              <a:spcAft>
                <a:spcPts val="0"/>
              </a:spcAft>
              <a:buClr>
                <a:schemeClr val="lt1"/>
              </a:buClr>
              <a:buSzPts val="2800"/>
              <a:buFont typeface="NVIDIA Sans"/>
              <a:buNone/>
              <a:defRPr sz="2800">
                <a:solidFill>
                  <a:schemeClr val="lt1"/>
                </a:solidFill>
                <a:latin typeface="NVIDIA Sans"/>
                <a:ea typeface="NVIDIA Sans"/>
                <a:cs typeface="NVIDIA Sans"/>
                <a:sym typeface="NVIDIA Sans"/>
              </a:defRPr>
            </a:lvl6pPr>
            <a:lvl7pPr lvl="6" rtl="0" algn="ctr">
              <a:spcBef>
                <a:spcPts val="0"/>
              </a:spcBef>
              <a:spcAft>
                <a:spcPts val="0"/>
              </a:spcAft>
              <a:buClr>
                <a:schemeClr val="lt1"/>
              </a:buClr>
              <a:buSzPts val="2800"/>
              <a:buFont typeface="NVIDIA Sans"/>
              <a:buNone/>
              <a:defRPr sz="2800">
                <a:solidFill>
                  <a:schemeClr val="lt1"/>
                </a:solidFill>
                <a:latin typeface="NVIDIA Sans"/>
                <a:ea typeface="NVIDIA Sans"/>
                <a:cs typeface="NVIDIA Sans"/>
                <a:sym typeface="NVIDIA Sans"/>
              </a:defRPr>
            </a:lvl7pPr>
            <a:lvl8pPr lvl="7" rtl="0" algn="ctr">
              <a:spcBef>
                <a:spcPts val="0"/>
              </a:spcBef>
              <a:spcAft>
                <a:spcPts val="0"/>
              </a:spcAft>
              <a:buClr>
                <a:schemeClr val="lt1"/>
              </a:buClr>
              <a:buSzPts val="2800"/>
              <a:buFont typeface="NVIDIA Sans"/>
              <a:buNone/>
              <a:defRPr sz="2800">
                <a:solidFill>
                  <a:schemeClr val="lt1"/>
                </a:solidFill>
                <a:latin typeface="NVIDIA Sans"/>
                <a:ea typeface="NVIDIA Sans"/>
                <a:cs typeface="NVIDIA Sans"/>
                <a:sym typeface="NVIDIA Sans"/>
              </a:defRPr>
            </a:lvl8pPr>
            <a:lvl9pPr lvl="8" rtl="0" algn="ctr">
              <a:spcBef>
                <a:spcPts val="0"/>
              </a:spcBef>
              <a:spcAft>
                <a:spcPts val="0"/>
              </a:spcAft>
              <a:buClr>
                <a:schemeClr val="lt1"/>
              </a:buClr>
              <a:buSzPts val="2800"/>
              <a:buFont typeface="NVIDIA Sans"/>
              <a:buNone/>
              <a:defRPr sz="2800">
                <a:solidFill>
                  <a:schemeClr val="lt1"/>
                </a:solidFill>
                <a:latin typeface="NVIDIA Sans"/>
                <a:ea typeface="NVIDIA Sans"/>
                <a:cs typeface="NVIDIA Sans"/>
                <a:sym typeface="NVIDIA Sans"/>
              </a:defRPr>
            </a:lvl9pPr>
          </a:lstStyle>
          <a:p/>
        </p:txBody>
      </p:sp>
      <p:sp>
        <p:nvSpPr>
          <p:cNvPr id="192" name="Google Shape;192;p22"/>
          <p:cNvSpPr txBox="1"/>
          <p:nvPr>
            <p:ph idx="20" type="title"/>
          </p:nvPr>
        </p:nvSpPr>
        <p:spPr>
          <a:xfrm>
            <a:off x="1655838" y="9792850"/>
            <a:ext cx="10769400" cy="1134600"/>
          </a:xfrm>
          <a:prstGeom prst="rect">
            <a:avLst/>
          </a:prstGeom>
          <a:noFill/>
          <a:ln>
            <a:noFill/>
          </a:ln>
        </p:spPr>
        <p:txBody>
          <a:bodyPr anchorCtr="0" anchor="ctr" bIns="45700" lIns="91425" spcFirstLastPara="1" rIns="91425" wrap="square" tIns="45700">
            <a:noAutofit/>
          </a:bodyPr>
          <a:lstStyle>
            <a:lvl1pPr lvl="0" rtl="0">
              <a:lnSpc>
                <a:spcPct val="90000"/>
              </a:lnSpc>
              <a:spcBef>
                <a:spcPts val="0"/>
              </a:spcBef>
              <a:spcAft>
                <a:spcPts val="0"/>
              </a:spcAft>
              <a:buClr>
                <a:schemeClr val="lt1"/>
              </a:buClr>
              <a:buSzPts val="4000"/>
              <a:buFont typeface="NVIDIA Sans Medium"/>
              <a:buNone/>
              <a:defRPr b="0" sz="4000" cap="none">
                <a:latin typeface="NVIDIA Sans Medium"/>
                <a:ea typeface="NVIDIA Sans Medium"/>
                <a:cs typeface="NVIDIA Sans Medium"/>
                <a:sym typeface="NVIDIA Sans Medium"/>
              </a:defRPr>
            </a:lvl1pPr>
            <a:lvl2pPr lvl="1" rtl="0" algn="ctr">
              <a:spcBef>
                <a:spcPts val="0"/>
              </a:spcBef>
              <a:spcAft>
                <a:spcPts val="0"/>
              </a:spcAft>
              <a:buSzPts val="4000"/>
              <a:buFont typeface="NVIDIA Sans Medium"/>
              <a:buNone/>
              <a:defRPr b="0" sz="4000">
                <a:latin typeface="NVIDIA Sans Medium"/>
                <a:ea typeface="NVIDIA Sans Medium"/>
                <a:cs typeface="NVIDIA Sans Medium"/>
                <a:sym typeface="NVIDIA Sans Medium"/>
              </a:defRPr>
            </a:lvl2pPr>
            <a:lvl3pPr lvl="2" rtl="0" algn="ctr">
              <a:spcBef>
                <a:spcPts val="0"/>
              </a:spcBef>
              <a:spcAft>
                <a:spcPts val="0"/>
              </a:spcAft>
              <a:buSzPts val="4000"/>
              <a:buFont typeface="NVIDIA Sans Medium"/>
              <a:buNone/>
              <a:defRPr b="0" sz="4000">
                <a:latin typeface="NVIDIA Sans Medium"/>
                <a:ea typeface="NVIDIA Sans Medium"/>
                <a:cs typeface="NVIDIA Sans Medium"/>
                <a:sym typeface="NVIDIA Sans Medium"/>
              </a:defRPr>
            </a:lvl3pPr>
            <a:lvl4pPr lvl="3" rtl="0" algn="ctr">
              <a:spcBef>
                <a:spcPts val="0"/>
              </a:spcBef>
              <a:spcAft>
                <a:spcPts val="0"/>
              </a:spcAft>
              <a:buSzPts val="4000"/>
              <a:buFont typeface="NVIDIA Sans Medium"/>
              <a:buNone/>
              <a:defRPr b="0" sz="4000">
                <a:latin typeface="NVIDIA Sans Medium"/>
                <a:ea typeface="NVIDIA Sans Medium"/>
                <a:cs typeface="NVIDIA Sans Medium"/>
                <a:sym typeface="NVIDIA Sans Medium"/>
              </a:defRPr>
            </a:lvl4pPr>
            <a:lvl5pPr lvl="4" rtl="0" algn="ctr">
              <a:spcBef>
                <a:spcPts val="0"/>
              </a:spcBef>
              <a:spcAft>
                <a:spcPts val="0"/>
              </a:spcAft>
              <a:buSzPts val="4000"/>
              <a:buFont typeface="NVIDIA Sans Medium"/>
              <a:buNone/>
              <a:defRPr b="0" sz="4000">
                <a:latin typeface="NVIDIA Sans Medium"/>
                <a:ea typeface="NVIDIA Sans Medium"/>
                <a:cs typeface="NVIDIA Sans Medium"/>
                <a:sym typeface="NVIDIA Sans Medium"/>
              </a:defRPr>
            </a:lvl5pPr>
            <a:lvl6pPr lvl="5" rtl="0" algn="ctr">
              <a:spcBef>
                <a:spcPts val="0"/>
              </a:spcBef>
              <a:spcAft>
                <a:spcPts val="0"/>
              </a:spcAft>
              <a:buSzPts val="4000"/>
              <a:buFont typeface="NVIDIA Sans Medium"/>
              <a:buNone/>
              <a:defRPr b="0" sz="4000">
                <a:latin typeface="NVIDIA Sans Medium"/>
                <a:ea typeface="NVIDIA Sans Medium"/>
                <a:cs typeface="NVIDIA Sans Medium"/>
                <a:sym typeface="NVIDIA Sans Medium"/>
              </a:defRPr>
            </a:lvl6pPr>
            <a:lvl7pPr lvl="6" rtl="0" algn="ctr">
              <a:spcBef>
                <a:spcPts val="0"/>
              </a:spcBef>
              <a:spcAft>
                <a:spcPts val="0"/>
              </a:spcAft>
              <a:buSzPts val="4000"/>
              <a:buFont typeface="NVIDIA Sans Medium"/>
              <a:buNone/>
              <a:defRPr b="0" sz="4000">
                <a:latin typeface="NVIDIA Sans Medium"/>
                <a:ea typeface="NVIDIA Sans Medium"/>
                <a:cs typeface="NVIDIA Sans Medium"/>
                <a:sym typeface="NVIDIA Sans Medium"/>
              </a:defRPr>
            </a:lvl7pPr>
            <a:lvl8pPr lvl="7" rtl="0" algn="ctr">
              <a:spcBef>
                <a:spcPts val="0"/>
              </a:spcBef>
              <a:spcAft>
                <a:spcPts val="0"/>
              </a:spcAft>
              <a:buSzPts val="4000"/>
              <a:buFont typeface="NVIDIA Sans Medium"/>
              <a:buNone/>
              <a:defRPr b="0" sz="4000">
                <a:latin typeface="NVIDIA Sans Medium"/>
                <a:ea typeface="NVIDIA Sans Medium"/>
                <a:cs typeface="NVIDIA Sans Medium"/>
                <a:sym typeface="NVIDIA Sans Medium"/>
              </a:defRPr>
            </a:lvl8pPr>
            <a:lvl9pPr lvl="8" rtl="0" algn="ctr">
              <a:spcBef>
                <a:spcPts val="0"/>
              </a:spcBef>
              <a:spcAft>
                <a:spcPts val="0"/>
              </a:spcAft>
              <a:buSzPts val="4000"/>
              <a:buFont typeface="NVIDIA Sans Medium"/>
              <a:buNone/>
              <a:defRPr b="0" sz="4000">
                <a:latin typeface="NVIDIA Sans Medium"/>
                <a:ea typeface="NVIDIA Sans Medium"/>
                <a:cs typeface="NVIDIA Sans Medium"/>
                <a:sym typeface="NVIDIA Sans Medium"/>
              </a:defRPr>
            </a:lvl9pPr>
          </a:lstStyle>
          <a:p/>
        </p:txBody>
      </p:sp>
      <p:sp>
        <p:nvSpPr>
          <p:cNvPr id="193" name="Google Shape;193;p22"/>
          <p:cNvSpPr txBox="1"/>
          <p:nvPr>
            <p:ph idx="21" type="title"/>
          </p:nvPr>
        </p:nvSpPr>
        <p:spPr>
          <a:xfrm>
            <a:off x="24128075" y="9792850"/>
            <a:ext cx="10789800" cy="1134600"/>
          </a:xfrm>
          <a:prstGeom prst="rect">
            <a:avLst/>
          </a:prstGeom>
          <a:noFill/>
          <a:ln>
            <a:noFill/>
          </a:ln>
        </p:spPr>
        <p:txBody>
          <a:bodyPr anchorCtr="0" anchor="ctr" bIns="45700" lIns="91425" spcFirstLastPara="1" rIns="91425" wrap="square" tIns="45700">
            <a:noAutofit/>
          </a:bodyPr>
          <a:lstStyle>
            <a:lvl1pPr lvl="0" rtl="0">
              <a:lnSpc>
                <a:spcPct val="90000"/>
              </a:lnSpc>
              <a:spcBef>
                <a:spcPts val="0"/>
              </a:spcBef>
              <a:spcAft>
                <a:spcPts val="0"/>
              </a:spcAft>
              <a:buClr>
                <a:schemeClr val="lt1"/>
              </a:buClr>
              <a:buSzPts val="4000"/>
              <a:buFont typeface="NVIDIA Sans Medium"/>
              <a:buNone/>
              <a:defRPr b="0" sz="4000" cap="none">
                <a:latin typeface="NVIDIA Sans Medium"/>
                <a:ea typeface="NVIDIA Sans Medium"/>
                <a:cs typeface="NVIDIA Sans Medium"/>
                <a:sym typeface="NVIDIA Sans Medium"/>
              </a:defRPr>
            </a:lvl1pPr>
            <a:lvl2pPr lvl="1" rtl="0" algn="ctr">
              <a:spcBef>
                <a:spcPts val="0"/>
              </a:spcBef>
              <a:spcAft>
                <a:spcPts val="0"/>
              </a:spcAft>
              <a:buSzPts val="4000"/>
              <a:buFont typeface="NVIDIA Sans Medium"/>
              <a:buNone/>
              <a:defRPr b="0" sz="4000">
                <a:latin typeface="NVIDIA Sans Medium"/>
                <a:ea typeface="NVIDIA Sans Medium"/>
                <a:cs typeface="NVIDIA Sans Medium"/>
                <a:sym typeface="NVIDIA Sans Medium"/>
              </a:defRPr>
            </a:lvl2pPr>
            <a:lvl3pPr lvl="2" rtl="0" algn="ctr">
              <a:spcBef>
                <a:spcPts val="0"/>
              </a:spcBef>
              <a:spcAft>
                <a:spcPts val="0"/>
              </a:spcAft>
              <a:buSzPts val="4000"/>
              <a:buFont typeface="NVIDIA Sans Medium"/>
              <a:buNone/>
              <a:defRPr b="0" sz="4000">
                <a:latin typeface="NVIDIA Sans Medium"/>
                <a:ea typeface="NVIDIA Sans Medium"/>
                <a:cs typeface="NVIDIA Sans Medium"/>
                <a:sym typeface="NVIDIA Sans Medium"/>
              </a:defRPr>
            </a:lvl3pPr>
            <a:lvl4pPr lvl="3" rtl="0" algn="ctr">
              <a:spcBef>
                <a:spcPts val="0"/>
              </a:spcBef>
              <a:spcAft>
                <a:spcPts val="0"/>
              </a:spcAft>
              <a:buSzPts val="4000"/>
              <a:buFont typeface="NVIDIA Sans Medium"/>
              <a:buNone/>
              <a:defRPr b="0" sz="4000">
                <a:latin typeface="NVIDIA Sans Medium"/>
                <a:ea typeface="NVIDIA Sans Medium"/>
                <a:cs typeface="NVIDIA Sans Medium"/>
                <a:sym typeface="NVIDIA Sans Medium"/>
              </a:defRPr>
            </a:lvl4pPr>
            <a:lvl5pPr lvl="4" rtl="0" algn="ctr">
              <a:spcBef>
                <a:spcPts val="0"/>
              </a:spcBef>
              <a:spcAft>
                <a:spcPts val="0"/>
              </a:spcAft>
              <a:buSzPts val="4000"/>
              <a:buFont typeface="NVIDIA Sans Medium"/>
              <a:buNone/>
              <a:defRPr b="0" sz="4000">
                <a:latin typeface="NVIDIA Sans Medium"/>
                <a:ea typeface="NVIDIA Sans Medium"/>
                <a:cs typeface="NVIDIA Sans Medium"/>
                <a:sym typeface="NVIDIA Sans Medium"/>
              </a:defRPr>
            </a:lvl5pPr>
            <a:lvl6pPr lvl="5" rtl="0" algn="ctr">
              <a:spcBef>
                <a:spcPts val="0"/>
              </a:spcBef>
              <a:spcAft>
                <a:spcPts val="0"/>
              </a:spcAft>
              <a:buSzPts val="4000"/>
              <a:buFont typeface="NVIDIA Sans Medium"/>
              <a:buNone/>
              <a:defRPr b="0" sz="4000">
                <a:latin typeface="NVIDIA Sans Medium"/>
                <a:ea typeface="NVIDIA Sans Medium"/>
                <a:cs typeface="NVIDIA Sans Medium"/>
                <a:sym typeface="NVIDIA Sans Medium"/>
              </a:defRPr>
            </a:lvl6pPr>
            <a:lvl7pPr lvl="6" rtl="0" algn="ctr">
              <a:spcBef>
                <a:spcPts val="0"/>
              </a:spcBef>
              <a:spcAft>
                <a:spcPts val="0"/>
              </a:spcAft>
              <a:buSzPts val="4000"/>
              <a:buFont typeface="NVIDIA Sans Medium"/>
              <a:buNone/>
              <a:defRPr b="0" sz="4000">
                <a:latin typeface="NVIDIA Sans Medium"/>
                <a:ea typeface="NVIDIA Sans Medium"/>
                <a:cs typeface="NVIDIA Sans Medium"/>
                <a:sym typeface="NVIDIA Sans Medium"/>
              </a:defRPr>
            </a:lvl7pPr>
            <a:lvl8pPr lvl="7" rtl="0" algn="ctr">
              <a:spcBef>
                <a:spcPts val="0"/>
              </a:spcBef>
              <a:spcAft>
                <a:spcPts val="0"/>
              </a:spcAft>
              <a:buSzPts val="4000"/>
              <a:buFont typeface="NVIDIA Sans Medium"/>
              <a:buNone/>
              <a:defRPr b="0" sz="4000">
                <a:latin typeface="NVIDIA Sans Medium"/>
                <a:ea typeface="NVIDIA Sans Medium"/>
                <a:cs typeface="NVIDIA Sans Medium"/>
                <a:sym typeface="NVIDIA Sans Medium"/>
              </a:defRPr>
            </a:lvl8pPr>
            <a:lvl9pPr lvl="8" rtl="0" algn="ctr">
              <a:spcBef>
                <a:spcPts val="0"/>
              </a:spcBef>
              <a:spcAft>
                <a:spcPts val="0"/>
              </a:spcAft>
              <a:buSzPts val="4000"/>
              <a:buFont typeface="NVIDIA Sans Medium"/>
              <a:buNone/>
              <a:defRPr b="0" sz="4000">
                <a:latin typeface="NVIDIA Sans Medium"/>
                <a:ea typeface="NVIDIA Sans Medium"/>
                <a:cs typeface="NVIDIA Sans Medium"/>
                <a:sym typeface="NVIDIA Sans Medium"/>
              </a:defRPr>
            </a:lvl9pPr>
          </a:lstStyle>
          <a:p/>
        </p:txBody>
      </p:sp>
      <p:sp>
        <p:nvSpPr>
          <p:cNvPr id="194" name="Google Shape;194;p22"/>
          <p:cNvSpPr txBox="1"/>
          <p:nvPr>
            <p:ph idx="22" type="title"/>
          </p:nvPr>
        </p:nvSpPr>
        <p:spPr>
          <a:xfrm>
            <a:off x="12891950" y="9792850"/>
            <a:ext cx="10769400" cy="1134600"/>
          </a:xfrm>
          <a:prstGeom prst="rect">
            <a:avLst/>
          </a:prstGeom>
          <a:noFill/>
          <a:ln>
            <a:noFill/>
          </a:ln>
        </p:spPr>
        <p:txBody>
          <a:bodyPr anchorCtr="0" anchor="ctr" bIns="45700" lIns="91425" spcFirstLastPara="1" rIns="91425" wrap="square" tIns="45700">
            <a:noAutofit/>
          </a:bodyPr>
          <a:lstStyle>
            <a:lvl1pPr lvl="0" rtl="0">
              <a:lnSpc>
                <a:spcPct val="90000"/>
              </a:lnSpc>
              <a:spcBef>
                <a:spcPts val="0"/>
              </a:spcBef>
              <a:spcAft>
                <a:spcPts val="0"/>
              </a:spcAft>
              <a:buClr>
                <a:schemeClr val="lt1"/>
              </a:buClr>
              <a:buSzPts val="4000"/>
              <a:buFont typeface="NVIDIA Sans Medium"/>
              <a:buNone/>
              <a:defRPr b="0" sz="4000" cap="none">
                <a:latin typeface="NVIDIA Sans Medium"/>
                <a:ea typeface="NVIDIA Sans Medium"/>
                <a:cs typeface="NVIDIA Sans Medium"/>
                <a:sym typeface="NVIDIA Sans Medium"/>
              </a:defRPr>
            </a:lvl1pPr>
            <a:lvl2pPr lvl="1" rtl="0" algn="ctr">
              <a:spcBef>
                <a:spcPts val="0"/>
              </a:spcBef>
              <a:spcAft>
                <a:spcPts val="0"/>
              </a:spcAft>
              <a:buSzPts val="4000"/>
              <a:buFont typeface="NVIDIA Sans Medium"/>
              <a:buNone/>
              <a:defRPr b="0" sz="4000">
                <a:latin typeface="NVIDIA Sans Medium"/>
                <a:ea typeface="NVIDIA Sans Medium"/>
                <a:cs typeface="NVIDIA Sans Medium"/>
                <a:sym typeface="NVIDIA Sans Medium"/>
              </a:defRPr>
            </a:lvl2pPr>
            <a:lvl3pPr lvl="2" rtl="0" algn="ctr">
              <a:spcBef>
                <a:spcPts val="0"/>
              </a:spcBef>
              <a:spcAft>
                <a:spcPts val="0"/>
              </a:spcAft>
              <a:buSzPts val="4000"/>
              <a:buFont typeface="NVIDIA Sans Medium"/>
              <a:buNone/>
              <a:defRPr b="0" sz="4000">
                <a:latin typeface="NVIDIA Sans Medium"/>
                <a:ea typeface="NVIDIA Sans Medium"/>
                <a:cs typeface="NVIDIA Sans Medium"/>
                <a:sym typeface="NVIDIA Sans Medium"/>
              </a:defRPr>
            </a:lvl3pPr>
            <a:lvl4pPr lvl="3" rtl="0" algn="ctr">
              <a:spcBef>
                <a:spcPts val="0"/>
              </a:spcBef>
              <a:spcAft>
                <a:spcPts val="0"/>
              </a:spcAft>
              <a:buSzPts val="4000"/>
              <a:buFont typeface="NVIDIA Sans Medium"/>
              <a:buNone/>
              <a:defRPr b="0" sz="4000">
                <a:latin typeface="NVIDIA Sans Medium"/>
                <a:ea typeface="NVIDIA Sans Medium"/>
                <a:cs typeface="NVIDIA Sans Medium"/>
                <a:sym typeface="NVIDIA Sans Medium"/>
              </a:defRPr>
            </a:lvl4pPr>
            <a:lvl5pPr lvl="4" rtl="0" algn="ctr">
              <a:spcBef>
                <a:spcPts val="0"/>
              </a:spcBef>
              <a:spcAft>
                <a:spcPts val="0"/>
              </a:spcAft>
              <a:buSzPts val="4000"/>
              <a:buFont typeface="NVIDIA Sans Medium"/>
              <a:buNone/>
              <a:defRPr b="0" sz="4000">
                <a:latin typeface="NVIDIA Sans Medium"/>
                <a:ea typeface="NVIDIA Sans Medium"/>
                <a:cs typeface="NVIDIA Sans Medium"/>
                <a:sym typeface="NVIDIA Sans Medium"/>
              </a:defRPr>
            </a:lvl5pPr>
            <a:lvl6pPr lvl="5" rtl="0" algn="ctr">
              <a:spcBef>
                <a:spcPts val="0"/>
              </a:spcBef>
              <a:spcAft>
                <a:spcPts val="0"/>
              </a:spcAft>
              <a:buSzPts val="4000"/>
              <a:buFont typeface="NVIDIA Sans Medium"/>
              <a:buNone/>
              <a:defRPr b="0" sz="4000">
                <a:latin typeface="NVIDIA Sans Medium"/>
                <a:ea typeface="NVIDIA Sans Medium"/>
                <a:cs typeface="NVIDIA Sans Medium"/>
                <a:sym typeface="NVIDIA Sans Medium"/>
              </a:defRPr>
            </a:lvl6pPr>
            <a:lvl7pPr lvl="6" rtl="0" algn="ctr">
              <a:spcBef>
                <a:spcPts val="0"/>
              </a:spcBef>
              <a:spcAft>
                <a:spcPts val="0"/>
              </a:spcAft>
              <a:buSzPts val="4000"/>
              <a:buFont typeface="NVIDIA Sans Medium"/>
              <a:buNone/>
              <a:defRPr b="0" sz="4000">
                <a:latin typeface="NVIDIA Sans Medium"/>
                <a:ea typeface="NVIDIA Sans Medium"/>
                <a:cs typeface="NVIDIA Sans Medium"/>
                <a:sym typeface="NVIDIA Sans Medium"/>
              </a:defRPr>
            </a:lvl7pPr>
            <a:lvl8pPr lvl="7" rtl="0" algn="ctr">
              <a:spcBef>
                <a:spcPts val="0"/>
              </a:spcBef>
              <a:spcAft>
                <a:spcPts val="0"/>
              </a:spcAft>
              <a:buSzPts val="4000"/>
              <a:buFont typeface="NVIDIA Sans Medium"/>
              <a:buNone/>
              <a:defRPr b="0" sz="4000">
                <a:latin typeface="NVIDIA Sans Medium"/>
                <a:ea typeface="NVIDIA Sans Medium"/>
                <a:cs typeface="NVIDIA Sans Medium"/>
                <a:sym typeface="NVIDIA Sans Medium"/>
              </a:defRPr>
            </a:lvl8pPr>
            <a:lvl9pPr lvl="8" rtl="0" algn="ctr">
              <a:spcBef>
                <a:spcPts val="0"/>
              </a:spcBef>
              <a:spcAft>
                <a:spcPts val="0"/>
              </a:spcAft>
              <a:buSzPts val="4000"/>
              <a:buFont typeface="NVIDIA Sans Medium"/>
              <a:buNone/>
              <a:defRPr b="0" sz="4000">
                <a:latin typeface="NVIDIA Sans Medium"/>
                <a:ea typeface="NVIDIA Sans Medium"/>
                <a:cs typeface="NVIDIA Sans Medium"/>
                <a:sym typeface="NVIDIA Sans Medium"/>
              </a:defRPr>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up Image">
  <p:cSld name="7-up Image">
    <p:spTree>
      <p:nvGrpSpPr>
        <p:cNvPr id="195" name="Shape 195"/>
        <p:cNvGrpSpPr/>
        <p:nvPr/>
      </p:nvGrpSpPr>
      <p:grpSpPr>
        <a:xfrm>
          <a:off x="0" y="0"/>
          <a:ext cx="0" cy="0"/>
          <a:chOff x="0" y="0"/>
          <a:chExt cx="0" cy="0"/>
        </a:xfrm>
      </p:grpSpPr>
      <p:sp>
        <p:nvSpPr>
          <p:cNvPr id="196" name="Google Shape;196;p23"/>
          <p:cNvSpPr txBox="1"/>
          <p:nvPr>
            <p:ph type="title"/>
          </p:nvPr>
        </p:nvSpPr>
        <p:spPr>
          <a:xfrm>
            <a:off x="1637600" y="9783713"/>
            <a:ext cx="7955400" cy="1134600"/>
          </a:xfrm>
          <a:prstGeom prst="rect">
            <a:avLst/>
          </a:prstGeom>
          <a:noFill/>
          <a:ln>
            <a:noFill/>
          </a:ln>
        </p:spPr>
        <p:txBody>
          <a:bodyPr anchorCtr="0" anchor="ctr" bIns="45700" lIns="91425" spcFirstLastPara="1" rIns="91425" wrap="square" tIns="45700">
            <a:noAutofit/>
          </a:bodyPr>
          <a:lstStyle>
            <a:lvl1pPr lvl="0" rtl="0">
              <a:lnSpc>
                <a:spcPct val="90000"/>
              </a:lnSpc>
              <a:spcBef>
                <a:spcPts val="0"/>
              </a:spcBef>
              <a:spcAft>
                <a:spcPts val="0"/>
              </a:spcAft>
              <a:buClr>
                <a:schemeClr val="lt1"/>
              </a:buClr>
              <a:buSzPts val="4000"/>
              <a:buFont typeface="NVIDIA Sans Medium"/>
              <a:buNone/>
              <a:defRPr b="0" sz="4000" cap="none">
                <a:latin typeface="NVIDIA Sans Medium"/>
                <a:ea typeface="NVIDIA Sans Medium"/>
                <a:cs typeface="NVIDIA Sans Medium"/>
                <a:sym typeface="NVIDIA Sans Medium"/>
              </a:defRPr>
            </a:lvl1pPr>
            <a:lvl2pPr lvl="1" rtl="0" algn="ctr">
              <a:spcBef>
                <a:spcPts val="0"/>
              </a:spcBef>
              <a:spcAft>
                <a:spcPts val="0"/>
              </a:spcAft>
              <a:buSzPts val="4000"/>
              <a:buFont typeface="NVIDIA Sans Medium"/>
              <a:buNone/>
              <a:defRPr b="0" sz="4000">
                <a:latin typeface="NVIDIA Sans Medium"/>
                <a:ea typeface="NVIDIA Sans Medium"/>
                <a:cs typeface="NVIDIA Sans Medium"/>
                <a:sym typeface="NVIDIA Sans Medium"/>
              </a:defRPr>
            </a:lvl2pPr>
            <a:lvl3pPr lvl="2" rtl="0" algn="ctr">
              <a:spcBef>
                <a:spcPts val="0"/>
              </a:spcBef>
              <a:spcAft>
                <a:spcPts val="0"/>
              </a:spcAft>
              <a:buSzPts val="4000"/>
              <a:buFont typeface="NVIDIA Sans Medium"/>
              <a:buNone/>
              <a:defRPr b="0" sz="4000">
                <a:latin typeface="NVIDIA Sans Medium"/>
                <a:ea typeface="NVIDIA Sans Medium"/>
                <a:cs typeface="NVIDIA Sans Medium"/>
                <a:sym typeface="NVIDIA Sans Medium"/>
              </a:defRPr>
            </a:lvl3pPr>
            <a:lvl4pPr lvl="3" rtl="0" algn="ctr">
              <a:spcBef>
                <a:spcPts val="0"/>
              </a:spcBef>
              <a:spcAft>
                <a:spcPts val="0"/>
              </a:spcAft>
              <a:buSzPts val="4000"/>
              <a:buFont typeface="NVIDIA Sans Medium"/>
              <a:buNone/>
              <a:defRPr b="0" sz="4000">
                <a:latin typeface="NVIDIA Sans Medium"/>
                <a:ea typeface="NVIDIA Sans Medium"/>
                <a:cs typeface="NVIDIA Sans Medium"/>
                <a:sym typeface="NVIDIA Sans Medium"/>
              </a:defRPr>
            </a:lvl4pPr>
            <a:lvl5pPr lvl="4" rtl="0" algn="ctr">
              <a:spcBef>
                <a:spcPts val="0"/>
              </a:spcBef>
              <a:spcAft>
                <a:spcPts val="0"/>
              </a:spcAft>
              <a:buSzPts val="4000"/>
              <a:buFont typeface="NVIDIA Sans Medium"/>
              <a:buNone/>
              <a:defRPr b="0" sz="4000">
                <a:latin typeface="NVIDIA Sans Medium"/>
                <a:ea typeface="NVIDIA Sans Medium"/>
                <a:cs typeface="NVIDIA Sans Medium"/>
                <a:sym typeface="NVIDIA Sans Medium"/>
              </a:defRPr>
            </a:lvl5pPr>
            <a:lvl6pPr lvl="5" rtl="0" algn="ctr">
              <a:spcBef>
                <a:spcPts val="0"/>
              </a:spcBef>
              <a:spcAft>
                <a:spcPts val="0"/>
              </a:spcAft>
              <a:buSzPts val="4000"/>
              <a:buFont typeface="NVIDIA Sans Medium"/>
              <a:buNone/>
              <a:defRPr b="0" sz="4000">
                <a:latin typeface="NVIDIA Sans Medium"/>
                <a:ea typeface="NVIDIA Sans Medium"/>
                <a:cs typeface="NVIDIA Sans Medium"/>
                <a:sym typeface="NVIDIA Sans Medium"/>
              </a:defRPr>
            </a:lvl6pPr>
            <a:lvl7pPr lvl="6" rtl="0" algn="ctr">
              <a:spcBef>
                <a:spcPts val="0"/>
              </a:spcBef>
              <a:spcAft>
                <a:spcPts val="0"/>
              </a:spcAft>
              <a:buSzPts val="4000"/>
              <a:buFont typeface="NVIDIA Sans Medium"/>
              <a:buNone/>
              <a:defRPr b="0" sz="4000">
                <a:latin typeface="NVIDIA Sans Medium"/>
                <a:ea typeface="NVIDIA Sans Medium"/>
                <a:cs typeface="NVIDIA Sans Medium"/>
                <a:sym typeface="NVIDIA Sans Medium"/>
              </a:defRPr>
            </a:lvl7pPr>
            <a:lvl8pPr lvl="7" rtl="0" algn="ctr">
              <a:spcBef>
                <a:spcPts val="0"/>
              </a:spcBef>
              <a:spcAft>
                <a:spcPts val="0"/>
              </a:spcAft>
              <a:buSzPts val="4000"/>
              <a:buFont typeface="NVIDIA Sans Medium"/>
              <a:buNone/>
              <a:defRPr b="0" sz="4000">
                <a:latin typeface="NVIDIA Sans Medium"/>
                <a:ea typeface="NVIDIA Sans Medium"/>
                <a:cs typeface="NVIDIA Sans Medium"/>
                <a:sym typeface="NVIDIA Sans Medium"/>
              </a:defRPr>
            </a:lvl8pPr>
            <a:lvl9pPr lvl="8" rtl="0" algn="ctr">
              <a:spcBef>
                <a:spcPts val="0"/>
              </a:spcBef>
              <a:spcAft>
                <a:spcPts val="0"/>
              </a:spcAft>
              <a:buSzPts val="4000"/>
              <a:buFont typeface="NVIDIA Sans Medium"/>
              <a:buNone/>
              <a:defRPr b="0" sz="4000">
                <a:latin typeface="NVIDIA Sans Medium"/>
                <a:ea typeface="NVIDIA Sans Medium"/>
                <a:cs typeface="NVIDIA Sans Medium"/>
                <a:sym typeface="NVIDIA Sans Medium"/>
              </a:defRPr>
            </a:lvl9pPr>
          </a:lstStyle>
          <a:p/>
        </p:txBody>
      </p:sp>
      <p:sp>
        <p:nvSpPr>
          <p:cNvPr id="197" name="Google Shape;197;p23"/>
          <p:cNvSpPr txBox="1"/>
          <p:nvPr>
            <p:ph idx="2" type="title"/>
          </p:nvPr>
        </p:nvSpPr>
        <p:spPr>
          <a:xfrm>
            <a:off x="10072250" y="9783713"/>
            <a:ext cx="7955400" cy="1134600"/>
          </a:xfrm>
          <a:prstGeom prst="rect">
            <a:avLst/>
          </a:prstGeom>
          <a:noFill/>
          <a:ln>
            <a:noFill/>
          </a:ln>
        </p:spPr>
        <p:txBody>
          <a:bodyPr anchorCtr="0" anchor="ctr" bIns="45700" lIns="91425" spcFirstLastPara="1" rIns="91425" wrap="square" tIns="45700">
            <a:noAutofit/>
          </a:bodyPr>
          <a:lstStyle>
            <a:lvl1pPr lvl="0" rtl="0">
              <a:lnSpc>
                <a:spcPct val="90000"/>
              </a:lnSpc>
              <a:spcBef>
                <a:spcPts val="0"/>
              </a:spcBef>
              <a:spcAft>
                <a:spcPts val="0"/>
              </a:spcAft>
              <a:buClr>
                <a:schemeClr val="lt1"/>
              </a:buClr>
              <a:buSzPts val="4000"/>
              <a:buFont typeface="NVIDIA Sans Medium"/>
              <a:buNone/>
              <a:defRPr b="0" sz="4000" cap="none">
                <a:latin typeface="NVIDIA Sans Medium"/>
                <a:ea typeface="NVIDIA Sans Medium"/>
                <a:cs typeface="NVIDIA Sans Medium"/>
                <a:sym typeface="NVIDIA Sans Medium"/>
              </a:defRPr>
            </a:lvl1pPr>
            <a:lvl2pPr lvl="1" rtl="0" algn="ctr">
              <a:spcBef>
                <a:spcPts val="0"/>
              </a:spcBef>
              <a:spcAft>
                <a:spcPts val="0"/>
              </a:spcAft>
              <a:buSzPts val="4000"/>
              <a:buFont typeface="NVIDIA Sans Medium"/>
              <a:buNone/>
              <a:defRPr b="0" sz="4000">
                <a:latin typeface="NVIDIA Sans Medium"/>
                <a:ea typeface="NVIDIA Sans Medium"/>
                <a:cs typeface="NVIDIA Sans Medium"/>
                <a:sym typeface="NVIDIA Sans Medium"/>
              </a:defRPr>
            </a:lvl2pPr>
            <a:lvl3pPr lvl="2" rtl="0" algn="ctr">
              <a:spcBef>
                <a:spcPts val="0"/>
              </a:spcBef>
              <a:spcAft>
                <a:spcPts val="0"/>
              </a:spcAft>
              <a:buSzPts val="4000"/>
              <a:buFont typeface="NVIDIA Sans Medium"/>
              <a:buNone/>
              <a:defRPr b="0" sz="4000">
                <a:latin typeface="NVIDIA Sans Medium"/>
                <a:ea typeface="NVIDIA Sans Medium"/>
                <a:cs typeface="NVIDIA Sans Medium"/>
                <a:sym typeface="NVIDIA Sans Medium"/>
              </a:defRPr>
            </a:lvl3pPr>
            <a:lvl4pPr lvl="3" rtl="0" algn="ctr">
              <a:spcBef>
                <a:spcPts val="0"/>
              </a:spcBef>
              <a:spcAft>
                <a:spcPts val="0"/>
              </a:spcAft>
              <a:buSzPts val="4000"/>
              <a:buFont typeface="NVIDIA Sans Medium"/>
              <a:buNone/>
              <a:defRPr b="0" sz="4000">
                <a:latin typeface="NVIDIA Sans Medium"/>
                <a:ea typeface="NVIDIA Sans Medium"/>
                <a:cs typeface="NVIDIA Sans Medium"/>
                <a:sym typeface="NVIDIA Sans Medium"/>
              </a:defRPr>
            </a:lvl4pPr>
            <a:lvl5pPr lvl="4" rtl="0" algn="ctr">
              <a:spcBef>
                <a:spcPts val="0"/>
              </a:spcBef>
              <a:spcAft>
                <a:spcPts val="0"/>
              </a:spcAft>
              <a:buSzPts val="4000"/>
              <a:buFont typeface="NVIDIA Sans Medium"/>
              <a:buNone/>
              <a:defRPr b="0" sz="4000">
                <a:latin typeface="NVIDIA Sans Medium"/>
                <a:ea typeface="NVIDIA Sans Medium"/>
                <a:cs typeface="NVIDIA Sans Medium"/>
                <a:sym typeface="NVIDIA Sans Medium"/>
              </a:defRPr>
            </a:lvl5pPr>
            <a:lvl6pPr lvl="5" rtl="0" algn="ctr">
              <a:spcBef>
                <a:spcPts val="0"/>
              </a:spcBef>
              <a:spcAft>
                <a:spcPts val="0"/>
              </a:spcAft>
              <a:buSzPts val="4000"/>
              <a:buFont typeface="NVIDIA Sans Medium"/>
              <a:buNone/>
              <a:defRPr b="0" sz="4000">
                <a:latin typeface="NVIDIA Sans Medium"/>
                <a:ea typeface="NVIDIA Sans Medium"/>
                <a:cs typeface="NVIDIA Sans Medium"/>
                <a:sym typeface="NVIDIA Sans Medium"/>
              </a:defRPr>
            </a:lvl6pPr>
            <a:lvl7pPr lvl="6" rtl="0" algn="ctr">
              <a:spcBef>
                <a:spcPts val="0"/>
              </a:spcBef>
              <a:spcAft>
                <a:spcPts val="0"/>
              </a:spcAft>
              <a:buSzPts val="4000"/>
              <a:buFont typeface="NVIDIA Sans Medium"/>
              <a:buNone/>
              <a:defRPr b="0" sz="4000">
                <a:latin typeface="NVIDIA Sans Medium"/>
                <a:ea typeface="NVIDIA Sans Medium"/>
                <a:cs typeface="NVIDIA Sans Medium"/>
                <a:sym typeface="NVIDIA Sans Medium"/>
              </a:defRPr>
            </a:lvl7pPr>
            <a:lvl8pPr lvl="7" rtl="0" algn="ctr">
              <a:spcBef>
                <a:spcPts val="0"/>
              </a:spcBef>
              <a:spcAft>
                <a:spcPts val="0"/>
              </a:spcAft>
              <a:buSzPts val="4000"/>
              <a:buFont typeface="NVIDIA Sans Medium"/>
              <a:buNone/>
              <a:defRPr b="0" sz="4000">
                <a:latin typeface="NVIDIA Sans Medium"/>
                <a:ea typeface="NVIDIA Sans Medium"/>
                <a:cs typeface="NVIDIA Sans Medium"/>
                <a:sym typeface="NVIDIA Sans Medium"/>
              </a:defRPr>
            </a:lvl8pPr>
            <a:lvl9pPr lvl="8" rtl="0" algn="ctr">
              <a:spcBef>
                <a:spcPts val="0"/>
              </a:spcBef>
              <a:spcAft>
                <a:spcPts val="0"/>
              </a:spcAft>
              <a:buSzPts val="4000"/>
              <a:buFont typeface="NVIDIA Sans Medium"/>
              <a:buNone/>
              <a:defRPr b="0" sz="4000">
                <a:latin typeface="NVIDIA Sans Medium"/>
                <a:ea typeface="NVIDIA Sans Medium"/>
                <a:cs typeface="NVIDIA Sans Medium"/>
                <a:sym typeface="NVIDIA Sans Medium"/>
              </a:defRPr>
            </a:lvl9pPr>
          </a:lstStyle>
          <a:p/>
        </p:txBody>
      </p:sp>
      <p:sp>
        <p:nvSpPr>
          <p:cNvPr id="198" name="Google Shape;198;p23"/>
          <p:cNvSpPr txBox="1"/>
          <p:nvPr>
            <p:ph idx="3" type="title"/>
          </p:nvPr>
        </p:nvSpPr>
        <p:spPr>
          <a:xfrm>
            <a:off x="18534600" y="9783713"/>
            <a:ext cx="7955400" cy="1134600"/>
          </a:xfrm>
          <a:prstGeom prst="rect">
            <a:avLst/>
          </a:prstGeom>
          <a:noFill/>
          <a:ln>
            <a:noFill/>
          </a:ln>
        </p:spPr>
        <p:txBody>
          <a:bodyPr anchorCtr="0" anchor="ctr" bIns="45700" lIns="91425" spcFirstLastPara="1" rIns="91425" wrap="square" tIns="45700">
            <a:noAutofit/>
          </a:bodyPr>
          <a:lstStyle>
            <a:lvl1pPr lvl="0" rtl="0">
              <a:lnSpc>
                <a:spcPct val="90000"/>
              </a:lnSpc>
              <a:spcBef>
                <a:spcPts val="0"/>
              </a:spcBef>
              <a:spcAft>
                <a:spcPts val="0"/>
              </a:spcAft>
              <a:buClr>
                <a:schemeClr val="lt1"/>
              </a:buClr>
              <a:buSzPts val="4000"/>
              <a:buFont typeface="NVIDIA Sans Medium"/>
              <a:buNone/>
              <a:defRPr b="0" sz="4000" cap="none">
                <a:latin typeface="NVIDIA Sans Medium"/>
                <a:ea typeface="NVIDIA Sans Medium"/>
                <a:cs typeface="NVIDIA Sans Medium"/>
                <a:sym typeface="NVIDIA Sans Medium"/>
              </a:defRPr>
            </a:lvl1pPr>
            <a:lvl2pPr lvl="1" rtl="0" algn="ctr">
              <a:spcBef>
                <a:spcPts val="0"/>
              </a:spcBef>
              <a:spcAft>
                <a:spcPts val="0"/>
              </a:spcAft>
              <a:buSzPts val="4000"/>
              <a:buFont typeface="NVIDIA Sans Medium"/>
              <a:buNone/>
              <a:defRPr b="0" sz="4000">
                <a:latin typeface="NVIDIA Sans Medium"/>
                <a:ea typeface="NVIDIA Sans Medium"/>
                <a:cs typeface="NVIDIA Sans Medium"/>
                <a:sym typeface="NVIDIA Sans Medium"/>
              </a:defRPr>
            </a:lvl2pPr>
            <a:lvl3pPr lvl="2" rtl="0" algn="ctr">
              <a:spcBef>
                <a:spcPts val="0"/>
              </a:spcBef>
              <a:spcAft>
                <a:spcPts val="0"/>
              </a:spcAft>
              <a:buSzPts val="4000"/>
              <a:buFont typeface="NVIDIA Sans Medium"/>
              <a:buNone/>
              <a:defRPr b="0" sz="4000">
                <a:latin typeface="NVIDIA Sans Medium"/>
                <a:ea typeface="NVIDIA Sans Medium"/>
                <a:cs typeface="NVIDIA Sans Medium"/>
                <a:sym typeface="NVIDIA Sans Medium"/>
              </a:defRPr>
            </a:lvl3pPr>
            <a:lvl4pPr lvl="3" rtl="0" algn="ctr">
              <a:spcBef>
                <a:spcPts val="0"/>
              </a:spcBef>
              <a:spcAft>
                <a:spcPts val="0"/>
              </a:spcAft>
              <a:buSzPts val="4000"/>
              <a:buFont typeface="NVIDIA Sans Medium"/>
              <a:buNone/>
              <a:defRPr b="0" sz="4000">
                <a:latin typeface="NVIDIA Sans Medium"/>
                <a:ea typeface="NVIDIA Sans Medium"/>
                <a:cs typeface="NVIDIA Sans Medium"/>
                <a:sym typeface="NVIDIA Sans Medium"/>
              </a:defRPr>
            </a:lvl4pPr>
            <a:lvl5pPr lvl="4" rtl="0" algn="ctr">
              <a:spcBef>
                <a:spcPts val="0"/>
              </a:spcBef>
              <a:spcAft>
                <a:spcPts val="0"/>
              </a:spcAft>
              <a:buSzPts val="4000"/>
              <a:buFont typeface="NVIDIA Sans Medium"/>
              <a:buNone/>
              <a:defRPr b="0" sz="4000">
                <a:latin typeface="NVIDIA Sans Medium"/>
                <a:ea typeface="NVIDIA Sans Medium"/>
                <a:cs typeface="NVIDIA Sans Medium"/>
                <a:sym typeface="NVIDIA Sans Medium"/>
              </a:defRPr>
            </a:lvl5pPr>
            <a:lvl6pPr lvl="5" rtl="0" algn="ctr">
              <a:spcBef>
                <a:spcPts val="0"/>
              </a:spcBef>
              <a:spcAft>
                <a:spcPts val="0"/>
              </a:spcAft>
              <a:buSzPts val="4000"/>
              <a:buFont typeface="NVIDIA Sans Medium"/>
              <a:buNone/>
              <a:defRPr b="0" sz="4000">
                <a:latin typeface="NVIDIA Sans Medium"/>
                <a:ea typeface="NVIDIA Sans Medium"/>
                <a:cs typeface="NVIDIA Sans Medium"/>
                <a:sym typeface="NVIDIA Sans Medium"/>
              </a:defRPr>
            </a:lvl6pPr>
            <a:lvl7pPr lvl="6" rtl="0" algn="ctr">
              <a:spcBef>
                <a:spcPts val="0"/>
              </a:spcBef>
              <a:spcAft>
                <a:spcPts val="0"/>
              </a:spcAft>
              <a:buSzPts val="4000"/>
              <a:buFont typeface="NVIDIA Sans Medium"/>
              <a:buNone/>
              <a:defRPr b="0" sz="4000">
                <a:latin typeface="NVIDIA Sans Medium"/>
                <a:ea typeface="NVIDIA Sans Medium"/>
                <a:cs typeface="NVIDIA Sans Medium"/>
                <a:sym typeface="NVIDIA Sans Medium"/>
              </a:defRPr>
            </a:lvl7pPr>
            <a:lvl8pPr lvl="7" rtl="0" algn="ctr">
              <a:spcBef>
                <a:spcPts val="0"/>
              </a:spcBef>
              <a:spcAft>
                <a:spcPts val="0"/>
              </a:spcAft>
              <a:buSzPts val="4000"/>
              <a:buFont typeface="NVIDIA Sans Medium"/>
              <a:buNone/>
              <a:defRPr b="0" sz="4000">
                <a:latin typeface="NVIDIA Sans Medium"/>
                <a:ea typeface="NVIDIA Sans Medium"/>
                <a:cs typeface="NVIDIA Sans Medium"/>
                <a:sym typeface="NVIDIA Sans Medium"/>
              </a:defRPr>
            </a:lvl8pPr>
            <a:lvl9pPr lvl="8" rtl="0" algn="ctr">
              <a:spcBef>
                <a:spcPts val="0"/>
              </a:spcBef>
              <a:spcAft>
                <a:spcPts val="0"/>
              </a:spcAft>
              <a:buSzPts val="4000"/>
              <a:buFont typeface="NVIDIA Sans Medium"/>
              <a:buNone/>
              <a:defRPr b="0" sz="4000">
                <a:latin typeface="NVIDIA Sans Medium"/>
                <a:ea typeface="NVIDIA Sans Medium"/>
                <a:cs typeface="NVIDIA Sans Medium"/>
                <a:sym typeface="NVIDIA Sans Medium"/>
              </a:defRPr>
            </a:lvl9pPr>
          </a:lstStyle>
          <a:p/>
        </p:txBody>
      </p:sp>
      <p:sp>
        <p:nvSpPr>
          <p:cNvPr id="199" name="Google Shape;199;p23"/>
          <p:cNvSpPr txBox="1"/>
          <p:nvPr>
            <p:ph idx="4" type="title"/>
          </p:nvPr>
        </p:nvSpPr>
        <p:spPr>
          <a:xfrm>
            <a:off x="26969250" y="9783713"/>
            <a:ext cx="7955400" cy="1134600"/>
          </a:xfrm>
          <a:prstGeom prst="rect">
            <a:avLst/>
          </a:prstGeom>
          <a:noFill/>
          <a:ln>
            <a:noFill/>
          </a:ln>
        </p:spPr>
        <p:txBody>
          <a:bodyPr anchorCtr="0" anchor="ctr" bIns="45700" lIns="91425" spcFirstLastPara="1" rIns="91425" wrap="square" tIns="45700">
            <a:noAutofit/>
          </a:bodyPr>
          <a:lstStyle>
            <a:lvl1pPr lvl="0" rtl="0">
              <a:lnSpc>
                <a:spcPct val="90000"/>
              </a:lnSpc>
              <a:spcBef>
                <a:spcPts val="0"/>
              </a:spcBef>
              <a:spcAft>
                <a:spcPts val="0"/>
              </a:spcAft>
              <a:buClr>
                <a:schemeClr val="lt1"/>
              </a:buClr>
              <a:buSzPts val="4000"/>
              <a:buFont typeface="NVIDIA Sans Medium"/>
              <a:buNone/>
              <a:defRPr b="0" sz="4000" cap="none">
                <a:latin typeface="NVIDIA Sans Medium"/>
                <a:ea typeface="NVIDIA Sans Medium"/>
                <a:cs typeface="NVIDIA Sans Medium"/>
                <a:sym typeface="NVIDIA Sans Medium"/>
              </a:defRPr>
            </a:lvl1pPr>
            <a:lvl2pPr lvl="1" rtl="0" algn="ctr">
              <a:spcBef>
                <a:spcPts val="0"/>
              </a:spcBef>
              <a:spcAft>
                <a:spcPts val="0"/>
              </a:spcAft>
              <a:buSzPts val="4000"/>
              <a:buFont typeface="NVIDIA Sans Medium"/>
              <a:buNone/>
              <a:defRPr b="0" sz="4000">
                <a:latin typeface="NVIDIA Sans Medium"/>
                <a:ea typeface="NVIDIA Sans Medium"/>
                <a:cs typeface="NVIDIA Sans Medium"/>
                <a:sym typeface="NVIDIA Sans Medium"/>
              </a:defRPr>
            </a:lvl2pPr>
            <a:lvl3pPr lvl="2" rtl="0" algn="ctr">
              <a:spcBef>
                <a:spcPts val="0"/>
              </a:spcBef>
              <a:spcAft>
                <a:spcPts val="0"/>
              </a:spcAft>
              <a:buSzPts val="4000"/>
              <a:buFont typeface="NVIDIA Sans Medium"/>
              <a:buNone/>
              <a:defRPr b="0" sz="4000">
                <a:latin typeface="NVIDIA Sans Medium"/>
                <a:ea typeface="NVIDIA Sans Medium"/>
                <a:cs typeface="NVIDIA Sans Medium"/>
                <a:sym typeface="NVIDIA Sans Medium"/>
              </a:defRPr>
            </a:lvl3pPr>
            <a:lvl4pPr lvl="3" rtl="0" algn="ctr">
              <a:spcBef>
                <a:spcPts val="0"/>
              </a:spcBef>
              <a:spcAft>
                <a:spcPts val="0"/>
              </a:spcAft>
              <a:buSzPts val="4000"/>
              <a:buFont typeface="NVIDIA Sans Medium"/>
              <a:buNone/>
              <a:defRPr b="0" sz="4000">
                <a:latin typeface="NVIDIA Sans Medium"/>
                <a:ea typeface="NVIDIA Sans Medium"/>
                <a:cs typeface="NVIDIA Sans Medium"/>
                <a:sym typeface="NVIDIA Sans Medium"/>
              </a:defRPr>
            </a:lvl4pPr>
            <a:lvl5pPr lvl="4" rtl="0" algn="ctr">
              <a:spcBef>
                <a:spcPts val="0"/>
              </a:spcBef>
              <a:spcAft>
                <a:spcPts val="0"/>
              </a:spcAft>
              <a:buSzPts val="4000"/>
              <a:buFont typeface="NVIDIA Sans Medium"/>
              <a:buNone/>
              <a:defRPr b="0" sz="4000">
                <a:latin typeface="NVIDIA Sans Medium"/>
                <a:ea typeface="NVIDIA Sans Medium"/>
                <a:cs typeface="NVIDIA Sans Medium"/>
                <a:sym typeface="NVIDIA Sans Medium"/>
              </a:defRPr>
            </a:lvl5pPr>
            <a:lvl6pPr lvl="5" rtl="0" algn="ctr">
              <a:spcBef>
                <a:spcPts val="0"/>
              </a:spcBef>
              <a:spcAft>
                <a:spcPts val="0"/>
              </a:spcAft>
              <a:buSzPts val="4000"/>
              <a:buFont typeface="NVIDIA Sans Medium"/>
              <a:buNone/>
              <a:defRPr b="0" sz="4000">
                <a:latin typeface="NVIDIA Sans Medium"/>
                <a:ea typeface="NVIDIA Sans Medium"/>
                <a:cs typeface="NVIDIA Sans Medium"/>
                <a:sym typeface="NVIDIA Sans Medium"/>
              </a:defRPr>
            </a:lvl6pPr>
            <a:lvl7pPr lvl="6" rtl="0" algn="ctr">
              <a:spcBef>
                <a:spcPts val="0"/>
              </a:spcBef>
              <a:spcAft>
                <a:spcPts val="0"/>
              </a:spcAft>
              <a:buSzPts val="4000"/>
              <a:buFont typeface="NVIDIA Sans Medium"/>
              <a:buNone/>
              <a:defRPr b="0" sz="4000">
                <a:latin typeface="NVIDIA Sans Medium"/>
                <a:ea typeface="NVIDIA Sans Medium"/>
                <a:cs typeface="NVIDIA Sans Medium"/>
                <a:sym typeface="NVIDIA Sans Medium"/>
              </a:defRPr>
            </a:lvl7pPr>
            <a:lvl8pPr lvl="7" rtl="0" algn="ctr">
              <a:spcBef>
                <a:spcPts val="0"/>
              </a:spcBef>
              <a:spcAft>
                <a:spcPts val="0"/>
              </a:spcAft>
              <a:buSzPts val="4000"/>
              <a:buFont typeface="NVIDIA Sans Medium"/>
              <a:buNone/>
              <a:defRPr b="0" sz="4000">
                <a:latin typeface="NVIDIA Sans Medium"/>
                <a:ea typeface="NVIDIA Sans Medium"/>
                <a:cs typeface="NVIDIA Sans Medium"/>
                <a:sym typeface="NVIDIA Sans Medium"/>
              </a:defRPr>
            </a:lvl8pPr>
            <a:lvl9pPr lvl="8" rtl="0" algn="ctr">
              <a:spcBef>
                <a:spcPts val="0"/>
              </a:spcBef>
              <a:spcAft>
                <a:spcPts val="0"/>
              </a:spcAft>
              <a:buSzPts val="4000"/>
              <a:buFont typeface="NVIDIA Sans Medium"/>
              <a:buNone/>
              <a:defRPr b="0" sz="4000">
                <a:latin typeface="NVIDIA Sans Medium"/>
                <a:ea typeface="NVIDIA Sans Medium"/>
                <a:cs typeface="NVIDIA Sans Medium"/>
                <a:sym typeface="NVIDIA Sans Medium"/>
              </a:defRPr>
            </a:lvl9pPr>
          </a:lstStyle>
          <a:p/>
        </p:txBody>
      </p:sp>
      <p:sp>
        <p:nvSpPr>
          <p:cNvPr id="200" name="Google Shape;200;p23"/>
          <p:cNvSpPr/>
          <p:nvPr>
            <p:ph idx="5" type="pic"/>
          </p:nvPr>
        </p:nvSpPr>
        <p:spPr>
          <a:xfrm>
            <a:off x="5886573" y="11926198"/>
            <a:ext cx="7955400" cy="4937700"/>
          </a:xfrm>
          <a:prstGeom prst="rect">
            <a:avLst/>
          </a:prstGeom>
          <a:solidFill>
            <a:srgbClr val="151617">
              <a:alpha val="60784"/>
            </a:srgbClr>
          </a:solidFill>
          <a:ln cap="flat" cmpd="sng" w="9525">
            <a:solidFill>
              <a:schemeClr val="accent5"/>
            </a:solidFill>
            <a:prstDash val="solid"/>
            <a:round/>
            <a:headEnd len="sm" w="sm" type="none"/>
            <a:tailEnd len="sm" w="sm" type="none"/>
          </a:ln>
        </p:spPr>
      </p:sp>
      <p:sp>
        <p:nvSpPr>
          <p:cNvPr id="201" name="Google Shape;201;p23"/>
          <p:cNvSpPr/>
          <p:nvPr>
            <p:ph idx="6" type="pic"/>
          </p:nvPr>
        </p:nvSpPr>
        <p:spPr>
          <a:xfrm>
            <a:off x="14335074" y="11926198"/>
            <a:ext cx="7955400" cy="4937700"/>
          </a:xfrm>
          <a:prstGeom prst="rect">
            <a:avLst/>
          </a:prstGeom>
          <a:solidFill>
            <a:srgbClr val="151617">
              <a:alpha val="60784"/>
            </a:srgbClr>
          </a:solidFill>
          <a:ln cap="flat" cmpd="sng" w="9525">
            <a:solidFill>
              <a:schemeClr val="accent5"/>
            </a:solidFill>
            <a:prstDash val="solid"/>
            <a:round/>
            <a:headEnd len="sm" w="sm" type="none"/>
            <a:tailEnd len="sm" w="sm" type="none"/>
          </a:ln>
        </p:spPr>
      </p:sp>
      <p:sp>
        <p:nvSpPr>
          <p:cNvPr id="202" name="Google Shape;202;p23"/>
          <p:cNvSpPr/>
          <p:nvPr>
            <p:ph idx="7" type="pic"/>
          </p:nvPr>
        </p:nvSpPr>
        <p:spPr>
          <a:xfrm>
            <a:off x="22783576" y="11926198"/>
            <a:ext cx="7955400" cy="4937700"/>
          </a:xfrm>
          <a:prstGeom prst="rect">
            <a:avLst/>
          </a:prstGeom>
          <a:solidFill>
            <a:srgbClr val="151617">
              <a:alpha val="60784"/>
            </a:srgbClr>
          </a:solidFill>
          <a:ln cap="flat" cmpd="sng" w="9525">
            <a:solidFill>
              <a:schemeClr val="accent5"/>
            </a:solidFill>
            <a:prstDash val="solid"/>
            <a:round/>
            <a:headEnd len="sm" w="sm" type="none"/>
            <a:tailEnd len="sm" w="sm" type="none"/>
          </a:ln>
        </p:spPr>
      </p:sp>
      <p:sp>
        <p:nvSpPr>
          <p:cNvPr id="203" name="Google Shape;203;p23"/>
          <p:cNvSpPr/>
          <p:nvPr>
            <p:ph idx="8" type="pic"/>
          </p:nvPr>
        </p:nvSpPr>
        <p:spPr>
          <a:xfrm>
            <a:off x="18534610" y="4849814"/>
            <a:ext cx="7955280" cy="4937760"/>
          </a:xfrm>
          <a:prstGeom prst="rect">
            <a:avLst/>
          </a:prstGeom>
          <a:solidFill>
            <a:srgbClr val="151617">
              <a:alpha val="60784"/>
            </a:srgbClr>
          </a:solidFill>
          <a:ln cap="flat" cmpd="sng" w="9525">
            <a:solidFill>
              <a:schemeClr val="accent5"/>
            </a:solidFill>
            <a:prstDash val="solid"/>
            <a:round/>
            <a:headEnd len="sm" w="sm" type="none"/>
            <a:tailEnd len="sm" w="sm" type="none"/>
          </a:ln>
        </p:spPr>
      </p:sp>
      <p:sp>
        <p:nvSpPr>
          <p:cNvPr id="204" name="Google Shape;204;p23"/>
          <p:cNvSpPr/>
          <p:nvPr>
            <p:ph idx="9" type="pic"/>
          </p:nvPr>
        </p:nvSpPr>
        <p:spPr>
          <a:xfrm>
            <a:off x="10086108" y="4849814"/>
            <a:ext cx="7955280" cy="4937760"/>
          </a:xfrm>
          <a:prstGeom prst="rect">
            <a:avLst/>
          </a:prstGeom>
          <a:solidFill>
            <a:srgbClr val="151617">
              <a:alpha val="60784"/>
            </a:srgbClr>
          </a:solidFill>
          <a:ln cap="flat" cmpd="sng" w="9525">
            <a:solidFill>
              <a:schemeClr val="accent5"/>
            </a:solidFill>
            <a:prstDash val="solid"/>
            <a:round/>
            <a:headEnd len="sm" w="sm" type="none"/>
            <a:tailEnd len="sm" w="sm" type="none"/>
          </a:ln>
        </p:spPr>
      </p:sp>
      <p:sp>
        <p:nvSpPr>
          <p:cNvPr id="205" name="Google Shape;205;p23"/>
          <p:cNvSpPr/>
          <p:nvPr>
            <p:ph idx="13" type="pic"/>
          </p:nvPr>
        </p:nvSpPr>
        <p:spPr>
          <a:xfrm>
            <a:off x="1637606" y="4849814"/>
            <a:ext cx="7955280" cy="4937760"/>
          </a:xfrm>
          <a:prstGeom prst="rect">
            <a:avLst/>
          </a:prstGeom>
          <a:solidFill>
            <a:srgbClr val="151617">
              <a:alpha val="60784"/>
            </a:srgbClr>
          </a:solidFill>
          <a:ln cap="flat" cmpd="sng" w="9525">
            <a:solidFill>
              <a:schemeClr val="accent5"/>
            </a:solidFill>
            <a:prstDash val="solid"/>
            <a:round/>
            <a:headEnd len="sm" w="sm" type="none"/>
            <a:tailEnd len="sm" w="sm" type="none"/>
          </a:ln>
        </p:spPr>
      </p:sp>
      <p:sp>
        <p:nvSpPr>
          <p:cNvPr id="206" name="Google Shape;206;p23"/>
          <p:cNvSpPr/>
          <p:nvPr>
            <p:ph idx="14" type="pic"/>
          </p:nvPr>
        </p:nvSpPr>
        <p:spPr>
          <a:xfrm>
            <a:off x="26983113" y="4849814"/>
            <a:ext cx="7955280" cy="4937760"/>
          </a:xfrm>
          <a:prstGeom prst="rect">
            <a:avLst/>
          </a:prstGeom>
          <a:solidFill>
            <a:srgbClr val="151617">
              <a:alpha val="60784"/>
            </a:srgbClr>
          </a:solidFill>
          <a:ln cap="flat" cmpd="sng" w="9525">
            <a:solidFill>
              <a:schemeClr val="accent5"/>
            </a:solidFill>
            <a:prstDash val="solid"/>
            <a:round/>
            <a:headEnd len="sm" w="sm" type="none"/>
            <a:tailEnd len="sm" w="sm" type="none"/>
          </a:ln>
        </p:spPr>
      </p:sp>
      <p:sp>
        <p:nvSpPr>
          <p:cNvPr id="207" name="Google Shape;207;p23"/>
          <p:cNvSpPr txBox="1"/>
          <p:nvPr>
            <p:ph idx="15" type="title"/>
          </p:nvPr>
        </p:nvSpPr>
        <p:spPr>
          <a:xfrm>
            <a:off x="2514600" y="0"/>
            <a:ext cx="31546800" cy="2514601"/>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lt1"/>
              </a:buClr>
              <a:buSzPts val="7200"/>
              <a:buNone/>
              <a:defRPr sz="7200" cap="none"/>
            </a:lvl1pPr>
            <a:lvl2pPr lvl="1">
              <a:spcBef>
                <a:spcPts val="0"/>
              </a:spcBef>
              <a:spcAft>
                <a:spcPts val="0"/>
              </a:spcAft>
              <a:buSzPts val="7200"/>
              <a:buNone/>
              <a:defRPr/>
            </a:lvl2pPr>
            <a:lvl3pPr lvl="2">
              <a:spcBef>
                <a:spcPts val="0"/>
              </a:spcBef>
              <a:spcAft>
                <a:spcPts val="0"/>
              </a:spcAft>
              <a:buSzPts val="7200"/>
              <a:buNone/>
              <a:defRPr/>
            </a:lvl3pPr>
            <a:lvl4pPr lvl="3">
              <a:spcBef>
                <a:spcPts val="0"/>
              </a:spcBef>
              <a:spcAft>
                <a:spcPts val="0"/>
              </a:spcAft>
              <a:buSzPts val="7200"/>
              <a:buNone/>
              <a:defRPr/>
            </a:lvl4pPr>
            <a:lvl5pPr lvl="4">
              <a:spcBef>
                <a:spcPts val="0"/>
              </a:spcBef>
              <a:spcAft>
                <a:spcPts val="0"/>
              </a:spcAft>
              <a:buSzPts val="7200"/>
              <a:buNone/>
              <a:defRPr/>
            </a:lvl5pPr>
            <a:lvl6pPr lvl="5">
              <a:spcBef>
                <a:spcPts val="0"/>
              </a:spcBef>
              <a:spcAft>
                <a:spcPts val="0"/>
              </a:spcAft>
              <a:buSzPts val="7200"/>
              <a:buNone/>
              <a:defRPr/>
            </a:lvl6pPr>
            <a:lvl7pPr lvl="6">
              <a:spcBef>
                <a:spcPts val="0"/>
              </a:spcBef>
              <a:spcAft>
                <a:spcPts val="0"/>
              </a:spcAft>
              <a:buSzPts val="7200"/>
              <a:buNone/>
              <a:defRPr/>
            </a:lvl7pPr>
            <a:lvl8pPr lvl="7">
              <a:spcBef>
                <a:spcPts val="0"/>
              </a:spcBef>
              <a:spcAft>
                <a:spcPts val="0"/>
              </a:spcAft>
              <a:buSzPts val="7200"/>
              <a:buNone/>
              <a:defRPr/>
            </a:lvl8pPr>
            <a:lvl9pPr lvl="8">
              <a:spcBef>
                <a:spcPts val="0"/>
              </a:spcBef>
              <a:spcAft>
                <a:spcPts val="0"/>
              </a:spcAft>
              <a:buSzPts val="7200"/>
              <a:buNone/>
              <a:defRPr/>
            </a:lvl9pPr>
          </a:lstStyle>
          <a:p/>
        </p:txBody>
      </p:sp>
      <p:sp>
        <p:nvSpPr>
          <p:cNvPr id="208" name="Google Shape;208;p23"/>
          <p:cNvSpPr txBox="1"/>
          <p:nvPr>
            <p:ph idx="1" type="subTitle"/>
          </p:nvPr>
        </p:nvSpPr>
        <p:spPr>
          <a:xfrm>
            <a:off x="2514600" y="2487168"/>
            <a:ext cx="31546800" cy="1408200"/>
          </a:xfrm>
          <a:prstGeom prst="rect">
            <a:avLst/>
          </a:prstGeom>
          <a:noFill/>
          <a:ln>
            <a:noFill/>
          </a:ln>
        </p:spPr>
        <p:txBody>
          <a:bodyPr anchorCtr="0" anchor="t" bIns="45700" lIns="91425" spcFirstLastPara="1" rIns="91425" wrap="square" tIns="45700">
            <a:noAutofit/>
          </a:bodyPr>
          <a:lstStyle>
            <a:lvl1pPr lvl="0" rtl="0" algn="ctr">
              <a:spcBef>
                <a:spcPts val="0"/>
              </a:spcBef>
              <a:spcAft>
                <a:spcPts val="0"/>
              </a:spcAft>
              <a:buClr>
                <a:schemeClr val="dk2"/>
              </a:buClr>
              <a:buSzPts val="4800"/>
              <a:buFont typeface="NVIDIA Sans"/>
              <a:buNone/>
              <a:defRPr sz="4800">
                <a:solidFill>
                  <a:schemeClr val="dk2"/>
                </a:solidFill>
                <a:latin typeface="NVIDIA Sans"/>
                <a:ea typeface="NVIDIA Sans"/>
                <a:cs typeface="NVIDIA Sans"/>
                <a:sym typeface="NVIDIA Sans"/>
              </a:defRPr>
            </a:lvl1pPr>
            <a:lvl2pPr lvl="1" rtl="0">
              <a:spcBef>
                <a:spcPts val="0"/>
              </a:spcBef>
              <a:spcAft>
                <a:spcPts val="0"/>
              </a:spcAft>
              <a:buSzPts val="4800"/>
              <a:buFont typeface="NVIDIA Sans"/>
              <a:buNone/>
              <a:defRPr sz="4800">
                <a:latin typeface="NVIDIA Sans"/>
                <a:ea typeface="NVIDIA Sans"/>
                <a:cs typeface="NVIDIA Sans"/>
                <a:sym typeface="NVIDIA Sans"/>
              </a:defRPr>
            </a:lvl2pPr>
            <a:lvl3pPr lvl="2" rtl="0">
              <a:spcBef>
                <a:spcPts val="0"/>
              </a:spcBef>
              <a:spcAft>
                <a:spcPts val="0"/>
              </a:spcAft>
              <a:buSzPts val="4800"/>
              <a:buFont typeface="NVIDIA Sans"/>
              <a:buNone/>
              <a:defRPr sz="4800">
                <a:latin typeface="NVIDIA Sans"/>
                <a:ea typeface="NVIDIA Sans"/>
                <a:cs typeface="NVIDIA Sans"/>
                <a:sym typeface="NVIDIA Sans"/>
              </a:defRPr>
            </a:lvl3pPr>
            <a:lvl4pPr lvl="3" rtl="0">
              <a:spcBef>
                <a:spcPts val="0"/>
              </a:spcBef>
              <a:spcAft>
                <a:spcPts val="0"/>
              </a:spcAft>
              <a:buSzPts val="4800"/>
              <a:buFont typeface="NVIDIA Sans"/>
              <a:buNone/>
              <a:defRPr sz="4800">
                <a:latin typeface="NVIDIA Sans"/>
                <a:ea typeface="NVIDIA Sans"/>
                <a:cs typeface="NVIDIA Sans"/>
                <a:sym typeface="NVIDIA Sans"/>
              </a:defRPr>
            </a:lvl4pPr>
            <a:lvl5pPr lvl="4" rtl="0">
              <a:spcBef>
                <a:spcPts val="0"/>
              </a:spcBef>
              <a:spcAft>
                <a:spcPts val="0"/>
              </a:spcAft>
              <a:buSzPts val="4800"/>
              <a:buFont typeface="NVIDIA Sans"/>
              <a:buNone/>
              <a:defRPr sz="4800">
                <a:latin typeface="NVIDIA Sans"/>
                <a:ea typeface="NVIDIA Sans"/>
                <a:cs typeface="NVIDIA Sans"/>
                <a:sym typeface="NVIDIA Sans"/>
              </a:defRPr>
            </a:lvl5pPr>
            <a:lvl6pPr lvl="5" rtl="0">
              <a:spcBef>
                <a:spcPts val="0"/>
              </a:spcBef>
              <a:spcAft>
                <a:spcPts val="0"/>
              </a:spcAft>
              <a:buSzPts val="4800"/>
              <a:buFont typeface="NVIDIA Sans"/>
              <a:buNone/>
              <a:defRPr sz="4800">
                <a:latin typeface="NVIDIA Sans"/>
                <a:ea typeface="NVIDIA Sans"/>
                <a:cs typeface="NVIDIA Sans"/>
                <a:sym typeface="NVIDIA Sans"/>
              </a:defRPr>
            </a:lvl6pPr>
            <a:lvl7pPr lvl="6" rtl="0">
              <a:spcBef>
                <a:spcPts val="0"/>
              </a:spcBef>
              <a:spcAft>
                <a:spcPts val="0"/>
              </a:spcAft>
              <a:buSzPts val="4800"/>
              <a:buFont typeface="NVIDIA Sans"/>
              <a:buNone/>
              <a:defRPr sz="4800">
                <a:latin typeface="NVIDIA Sans"/>
                <a:ea typeface="NVIDIA Sans"/>
                <a:cs typeface="NVIDIA Sans"/>
                <a:sym typeface="NVIDIA Sans"/>
              </a:defRPr>
            </a:lvl7pPr>
            <a:lvl8pPr lvl="7" rtl="0">
              <a:spcBef>
                <a:spcPts val="0"/>
              </a:spcBef>
              <a:spcAft>
                <a:spcPts val="0"/>
              </a:spcAft>
              <a:buSzPts val="4800"/>
              <a:buFont typeface="NVIDIA Sans"/>
              <a:buNone/>
              <a:defRPr sz="4800">
                <a:latin typeface="NVIDIA Sans"/>
                <a:ea typeface="NVIDIA Sans"/>
                <a:cs typeface="NVIDIA Sans"/>
                <a:sym typeface="NVIDIA Sans"/>
              </a:defRPr>
            </a:lvl8pPr>
            <a:lvl9pPr lvl="8" rtl="0">
              <a:spcBef>
                <a:spcPts val="0"/>
              </a:spcBef>
              <a:spcAft>
                <a:spcPts val="0"/>
              </a:spcAft>
              <a:buSzPts val="4800"/>
              <a:buFont typeface="NVIDIA Sans"/>
              <a:buNone/>
              <a:defRPr sz="4800">
                <a:latin typeface="NVIDIA Sans"/>
                <a:ea typeface="NVIDIA Sans"/>
                <a:cs typeface="NVIDIA Sans"/>
                <a:sym typeface="NVIDIA Sans"/>
              </a:defRPr>
            </a:lvl9pPr>
          </a:lstStyle>
          <a:p/>
        </p:txBody>
      </p:sp>
      <p:sp>
        <p:nvSpPr>
          <p:cNvPr id="209" name="Google Shape;209;p23"/>
          <p:cNvSpPr txBox="1"/>
          <p:nvPr>
            <p:ph idx="16" type="subTitle"/>
          </p:nvPr>
        </p:nvSpPr>
        <p:spPr>
          <a:xfrm>
            <a:off x="22783576" y="17730216"/>
            <a:ext cx="7955400" cy="749700"/>
          </a:xfrm>
          <a:prstGeom prst="rect">
            <a:avLst/>
          </a:prstGeom>
          <a:noFill/>
          <a:ln>
            <a:noFill/>
          </a:ln>
        </p:spPr>
        <p:txBody>
          <a:bodyPr anchorCtr="0" anchor="t" bIns="45700" lIns="91425" spcFirstLastPara="1" rIns="91425" wrap="square" tIns="45700">
            <a:noAutofit/>
          </a:bodyPr>
          <a:lstStyle>
            <a:lvl1pPr lvl="0" rtl="0" algn="ctr">
              <a:spcBef>
                <a:spcPts val="0"/>
              </a:spcBef>
              <a:spcAft>
                <a:spcPts val="0"/>
              </a:spcAft>
              <a:buClr>
                <a:schemeClr val="lt1"/>
              </a:buClr>
              <a:buSzPts val="2800"/>
              <a:buFont typeface="NVIDIA Sans"/>
              <a:buNone/>
              <a:defRPr sz="2800">
                <a:solidFill>
                  <a:schemeClr val="lt1"/>
                </a:solidFill>
                <a:latin typeface="NVIDIA Sans"/>
                <a:ea typeface="NVIDIA Sans"/>
                <a:cs typeface="NVIDIA Sans"/>
                <a:sym typeface="NVIDIA Sans"/>
              </a:defRPr>
            </a:lvl1pPr>
            <a:lvl2pPr lvl="1" rtl="0" algn="ctr">
              <a:spcBef>
                <a:spcPts val="0"/>
              </a:spcBef>
              <a:spcAft>
                <a:spcPts val="0"/>
              </a:spcAft>
              <a:buClr>
                <a:schemeClr val="lt1"/>
              </a:buClr>
              <a:buSzPts val="2800"/>
              <a:buFont typeface="NVIDIA Sans"/>
              <a:buNone/>
              <a:defRPr sz="2800">
                <a:solidFill>
                  <a:schemeClr val="lt1"/>
                </a:solidFill>
                <a:latin typeface="NVIDIA Sans"/>
                <a:ea typeface="NVIDIA Sans"/>
                <a:cs typeface="NVIDIA Sans"/>
                <a:sym typeface="NVIDIA Sans"/>
              </a:defRPr>
            </a:lvl2pPr>
            <a:lvl3pPr lvl="2" rtl="0" algn="ctr">
              <a:spcBef>
                <a:spcPts val="0"/>
              </a:spcBef>
              <a:spcAft>
                <a:spcPts val="0"/>
              </a:spcAft>
              <a:buClr>
                <a:schemeClr val="lt1"/>
              </a:buClr>
              <a:buSzPts val="2800"/>
              <a:buFont typeface="NVIDIA Sans"/>
              <a:buNone/>
              <a:defRPr sz="2800">
                <a:solidFill>
                  <a:schemeClr val="lt1"/>
                </a:solidFill>
                <a:latin typeface="NVIDIA Sans"/>
                <a:ea typeface="NVIDIA Sans"/>
                <a:cs typeface="NVIDIA Sans"/>
                <a:sym typeface="NVIDIA Sans"/>
              </a:defRPr>
            </a:lvl3pPr>
            <a:lvl4pPr lvl="3" rtl="0" algn="ctr">
              <a:spcBef>
                <a:spcPts val="0"/>
              </a:spcBef>
              <a:spcAft>
                <a:spcPts val="0"/>
              </a:spcAft>
              <a:buClr>
                <a:schemeClr val="lt1"/>
              </a:buClr>
              <a:buSzPts val="2800"/>
              <a:buFont typeface="NVIDIA Sans"/>
              <a:buNone/>
              <a:defRPr sz="2800">
                <a:solidFill>
                  <a:schemeClr val="lt1"/>
                </a:solidFill>
                <a:latin typeface="NVIDIA Sans"/>
                <a:ea typeface="NVIDIA Sans"/>
                <a:cs typeface="NVIDIA Sans"/>
                <a:sym typeface="NVIDIA Sans"/>
              </a:defRPr>
            </a:lvl4pPr>
            <a:lvl5pPr lvl="4" rtl="0" algn="ctr">
              <a:spcBef>
                <a:spcPts val="0"/>
              </a:spcBef>
              <a:spcAft>
                <a:spcPts val="0"/>
              </a:spcAft>
              <a:buClr>
                <a:schemeClr val="lt1"/>
              </a:buClr>
              <a:buSzPts val="2800"/>
              <a:buFont typeface="NVIDIA Sans"/>
              <a:buNone/>
              <a:defRPr sz="2800">
                <a:solidFill>
                  <a:schemeClr val="lt1"/>
                </a:solidFill>
                <a:latin typeface="NVIDIA Sans"/>
                <a:ea typeface="NVIDIA Sans"/>
                <a:cs typeface="NVIDIA Sans"/>
                <a:sym typeface="NVIDIA Sans"/>
              </a:defRPr>
            </a:lvl5pPr>
            <a:lvl6pPr lvl="5" rtl="0" algn="ctr">
              <a:spcBef>
                <a:spcPts val="0"/>
              </a:spcBef>
              <a:spcAft>
                <a:spcPts val="0"/>
              </a:spcAft>
              <a:buClr>
                <a:schemeClr val="lt1"/>
              </a:buClr>
              <a:buSzPts val="2800"/>
              <a:buFont typeface="NVIDIA Sans"/>
              <a:buNone/>
              <a:defRPr sz="2800">
                <a:solidFill>
                  <a:schemeClr val="lt1"/>
                </a:solidFill>
                <a:latin typeface="NVIDIA Sans"/>
                <a:ea typeface="NVIDIA Sans"/>
                <a:cs typeface="NVIDIA Sans"/>
                <a:sym typeface="NVIDIA Sans"/>
              </a:defRPr>
            </a:lvl6pPr>
            <a:lvl7pPr lvl="6" rtl="0" algn="ctr">
              <a:spcBef>
                <a:spcPts val="0"/>
              </a:spcBef>
              <a:spcAft>
                <a:spcPts val="0"/>
              </a:spcAft>
              <a:buClr>
                <a:schemeClr val="lt1"/>
              </a:buClr>
              <a:buSzPts val="2800"/>
              <a:buFont typeface="NVIDIA Sans"/>
              <a:buNone/>
              <a:defRPr sz="2800">
                <a:solidFill>
                  <a:schemeClr val="lt1"/>
                </a:solidFill>
                <a:latin typeface="NVIDIA Sans"/>
                <a:ea typeface="NVIDIA Sans"/>
                <a:cs typeface="NVIDIA Sans"/>
                <a:sym typeface="NVIDIA Sans"/>
              </a:defRPr>
            </a:lvl7pPr>
            <a:lvl8pPr lvl="7" rtl="0" algn="ctr">
              <a:spcBef>
                <a:spcPts val="0"/>
              </a:spcBef>
              <a:spcAft>
                <a:spcPts val="0"/>
              </a:spcAft>
              <a:buClr>
                <a:schemeClr val="lt1"/>
              </a:buClr>
              <a:buSzPts val="2800"/>
              <a:buFont typeface="NVIDIA Sans"/>
              <a:buNone/>
              <a:defRPr sz="2800">
                <a:solidFill>
                  <a:schemeClr val="lt1"/>
                </a:solidFill>
                <a:latin typeface="NVIDIA Sans"/>
                <a:ea typeface="NVIDIA Sans"/>
                <a:cs typeface="NVIDIA Sans"/>
                <a:sym typeface="NVIDIA Sans"/>
              </a:defRPr>
            </a:lvl8pPr>
            <a:lvl9pPr lvl="8" rtl="0" algn="ctr">
              <a:spcBef>
                <a:spcPts val="0"/>
              </a:spcBef>
              <a:spcAft>
                <a:spcPts val="0"/>
              </a:spcAft>
              <a:buClr>
                <a:schemeClr val="lt1"/>
              </a:buClr>
              <a:buSzPts val="2800"/>
              <a:buFont typeface="NVIDIA Sans"/>
              <a:buNone/>
              <a:defRPr sz="2800">
                <a:solidFill>
                  <a:schemeClr val="lt1"/>
                </a:solidFill>
                <a:latin typeface="NVIDIA Sans"/>
                <a:ea typeface="NVIDIA Sans"/>
                <a:cs typeface="NVIDIA Sans"/>
                <a:sym typeface="NVIDIA Sans"/>
              </a:defRPr>
            </a:lvl9pPr>
          </a:lstStyle>
          <a:p/>
        </p:txBody>
      </p:sp>
      <p:sp>
        <p:nvSpPr>
          <p:cNvPr id="210" name="Google Shape;210;p23"/>
          <p:cNvSpPr txBox="1"/>
          <p:nvPr>
            <p:ph idx="17" type="subTitle"/>
          </p:nvPr>
        </p:nvSpPr>
        <p:spPr>
          <a:xfrm>
            <a:off x="14335074" y="17730216"/>
            <a:ext cx="7955400" cy="749700"/>
          </a:xfrm>
          <a:prstGeom prst="rect">
            <a:avLst/>
          </a:prstGeom>
          <a:noFill/>
          <a:ln>
            <a:noFill/>
          </a:ln>
        </p:spPr>
        <p:txBody>
          <a:bodyPr anchorCtr="0" anchor="t" bIns="45700" lIns="91425" spcFirstLastPara="1" rIns="91425" wrap="square" tIns="45700">
            <a:noAutofit/>
          </a:bodyPr>
          <a:lstStyle>
            <a:lvl1pPr lvl="0" rtl="0" algn="ctr">
              <a:spcBef>
                <a:spcPts val="0"/>
              </a:spcBef>
              <a:spcAft>
                <a:spcPts val="0"/>
              </a:spcAft>
              <a:buClr>
                <a:schemeClr val="lt1"/>
              </a:buClr>
              <a:buSzPts val="2800"/>
              <a:buFont typeface="NVIDIA Sans"/>
              <a:buNone/>
              <a:defRPr sz="2800">
                <a:solidFill>
                  <a:schemeClr val="lt1"/>
                </a:solidFill>
                <a:latin typeface="NVIDIA Sans"/>
                <a:ea typeface="NVIDIA Sans"/>
                <a:cs typeface="NVIDIA Sans"/>
                <a:sym typeface="NVIDIA Sans"/>
              </a:defRPr>
            </a:lvl1pPr>
            <a:lvl2pPr lvl="1" rtl="0" algn="ctr">
              <a:spcBef>
                <a:spcPts val="0"/>
              </a:spcBef>
              <a:spcAft>
                <a:spcPts val="0"/>
              </a:spcAft>
              <a:buClr>
                <a:schemeClr val="lt1"/>
              </a:buClr>
              <a:buSzPts val="2800"/>
              <a:buFont typeface="NVIDIA Sans"/>
              <a:buNone/>
              <a:defRPr sz="2800">
                <a:solidFill>
                  <a:schemeClr val="lt1"/>
                </a:solidFill>
                <a:latin typeface="NVIDIA Sans"/>
                <a:ea typeface="NVIDIA Sans"/>
                <a:cs typeface="NVIDIA Sans"/>
                <a:sym typeface="NVIDIA Sans"/>
              </a:defRPr>
            </a:lvl2pPr>
            <a:lvl3pPr lvl="2" rtl="0" algn="ctr">
              <a:spcBef>
                <a:spcPts val="0"/>
              </a:spcBef>
              <a:spcAft>
                <a:spcPts val="0"/>
              </a:spcAft>
              <a:buClr>
                <a:schemeClr val="lt1"/>
              </a:buClr>
              <a:buSzPts val="2800"/>
              <a:buFont typeface="NVIDIA Sans"/>
              <a:buNone/>
              <a:defRPr sz="2800">
                <a:solidFill>
                  <a:schemeClr val="lt1"/>
                </a:solidFill>
                <a:latin typeface="NVIDIA Sans"/>
                <a:ea typeface="NVIDIA Sans"/>
                <a:cs typeface="NVIDIA Sans"/>
                <a:sym typeface="NVIDIA Sans"/>
              </a:defRPr>
            </a:lvl3pPr>
            <a:lvl4pPr lvl="3" rtl="0" algn="ctr">
              <a:spcBef>
                <a:spcPts val="0"/>
              </a:spcBef>
              <a:spcAft>
                <a:spcPts val="0"/>
              </a:spcAft>
              <a:buClr>
                <a:schemeClr val="lt1"/>
              </a:buClr>
              <a:buSzPts val="2800"/>
              <a:buFont typeface="NVIDIA Sans"/>
              <a:buNone/>
              <a:defRPr sz="2800">
                <a:solidFill>
                  <a:schemeClr val="lt1"/>
                </a:solidFill>
                <a:latin typeface="NVIDIA Sans"/>
                <a:ea typeface="NVIDIA Sans"/>
                <a:cs typeface="NVIDIA Sans"/>
                <a:sym typeface="NVIDIA Sans"/>
              </a:defRPr>
            </a:lvl4pPr>
            <a:lvl5pPr lvl="4" rtl="0" algn="ctr">
              <a:spcBef>
                <a:spcPts val="0"/>
              </a:spcBef>
              <a:spcAft>
                <a:spcPts val="0"/>
              </a:spcAft>
              <a:buClr>
                <a:schemeClr val="lt1"/>
              </a:buClr>
              <a:buSzPts val="2800"/>
              <a:buFont typeface="NVIDIA Sans"/>
              <a:buNone/>
              <a:defRPr sz="2800">
                <a:solidFill>
                  <a:schemeClr val="lt1"/>
                </a:solidFill>
                <a:latin typeface="NVIDIA Sans"/>
                <a:ea typeface="NVIDIA Sans"/>
                <a:cs typeface="NVIDIA Sans"/>
                <a:sym typeface="NVIDIA Sans"/>
              </a:defRPr>
            </a:lvl5pPr>
            <a:lvl6pPr lvl="5" rtl="0" algn="ctr">
              <a:spcBef>
                <a:spcPts val="0"/>
              </a:spcBef>
              <a:spcAft>
                <a:spcPts val="0"/>
              </a:spcAft>
              <a:buClr>
                <a:schemeClr val="lt1"/>
              </a:buClr>
              <a:buSzPts val="2800"/>
              <a:buFont typeface="NVIDIA Sans"/>
              <a:buNone/>
              <a:defRPr sz="2800">
                <a:solidFill>
                  <a:schemeClr val="lt1"/>
                </a:solidFill>
                <a:latin typeface="NVIDIA Sans"/>
                <a:ea typeface="NVIDIA Sans"/>
                <a:cs typeface="NVIDIA Sans"/>
                <a:sym typeface="NVIDIA Sans"/>
              </a:defRPr>
            </a:lvl6pPr>
            <a:lvl7pPr lvl="6" rtl="0" algn="ctr">
              <a:spcBef>
                <a:spcPts val="0"/>
              </a:spcBef>
              <a:spcAft>
                <a:spcPts val="0"/>
              </a:spcAft>
              <a:buClr>
                <a:schemeClr val="lt1"/>
              </a:buClr>
              <a:buSzPts val="2800"/>
              <a:buFont typeface="NVIDIA Sans"/>
              <a:buNone/>
              <a:defRPr sz="2800">
                <a:solidFill>
                  <a:schemeClr val="lt1"/>
                </a:solidFill>
                <a:latin typeface="NVIDIA Sans"/>
                <a:ea typeface="NVIDIA Sans"/>
                <a:cs typeface="NVIDIA Sans"/>
                <a:sym typeface="NVIDIA Sans"/>
              </a:defRPr>
            </a:lvl7pPr>
            <a:lvl8pPr lvl="7" rtl="0" algn="ctr">
              <a:spcBef>
                <a:spcPts val="0"/>
              </a:spcBef>
              <a:spcAft>
                <a:spcPts val="0"/>
              </a:spcAft>
              <a:buClr>
                <a:schemeClr val="lt1"/>
              </a:buClr>
              <a:buSzPts val="2800"/>
              <a:buFont typeface="NVIDIA Sans"/>
              <a:buNone/>
              <a:defRPr sz="2800">
                <a:solidFill>
                  <a:schemeClr val="lt1"/>
                </a:solidFill>
                <a:latin typeface="NVIDIA Sans"/>
                <a:ea typeface="NVIDIA Sans"/>
                <a:cs typeface="NVIDIA Sans"/>
                <a:sym typeface="NVIDIA Sans"/>
              </a:defRPr>
            </a:lvl8pPr>
            <a:lvl9pPr lvl="8" rtl="0" algn="ctr">
              <a:spcBef>
                <a:spcPts val="0"/>
              </a:spcBef>
              <a:spcAft>
                <a:spcPts val="0"/>
              </a:spcAft>
              <a:buClr>
                <a:schemeClr val="lt1"/>
              </a:buClr>
              <a:buSzPts val="2800"/>
              <a:buFont typeface="NVIDIA Sans"/>
              <a:buNone/>
              <a:defRPr sz="2800">
                <a:solidFill>
                  <a:schemeClr val="lt1"/>
                </a:solidFill>
                <a:latin typeface="NVIDIA Sans"/>
                <a:ea typeface="NVIDIA Sans"/>
                <a:cs typeface="NVIDIA Sans"/>
                <a:sym typeface="NVIDIA Sans"/>
              </a:defRPr>
            </a:lvl9pPr>
          </a:lstStyle>
          <a:p/>
        </p:txBody>
      </p:sp>
      <p:sp>
        <p:nvSpPr>
          <p:cNvPr id="211" name="Google Shape;211;p23"/>
          <p:cNvSpPr txBox="1"/>
          <p:nvPr>
            <p:ph idx="18" type="subTitle"/>
          </p:nvPr>
        </p:nvSpPr>
        <p:spPr>
          <a:xfrm>
            <a:off x="5886573" y="17730216"/>
            <a:ext cx="7955400" cy="749700"/>
          </a:xfrm>
          <a:prstGeom prst="rect">
            <a:avLst/>
          </a:prstGeom>
          <a:noFill/>
          <a:ln>
            <a:noFill/>
          </a:ln>
        </p:spPr>
        <p:txBody>
          <a:bodyPr anchorCtr="0" anchor="t" bIns="45700" lIns="91425" spcFirstLastPara="1" rIns="91425" wrap="square" tIns="45700">
            <a:noAutofit/>
          </a:bodyPr>
          <a:lstStyle>
            <a:lvl1pPr lvl="0" rtl="0" algn="ctr">
              <a:spcBef>
                <a:spcPts val="0"/>
              </a:spcBef>
              <a:spcAft>
                <a:spcPts val="0"/>
              </a:spcAft>
              <a:buClr>
                <a:schemeClr val="lt1"/>
              </a:buClr>
              <a:buSzPts val="2800"/>
              <a:buFont typeface="NVIDIA Sans"/>
              <a:buNone/>
              <a:defRPr sz="2800">
                <a:solidFill>
                  <a:schemeClr val="lt1"/>
                </a:solidFill>
                <a:latin typeface="NVIDIA Sans"/>
                <a:ea typeface="NVIDIA Sans"/>
                <a:cs typeface="NVIDIA Sans"/>
                <a:sym typeface="NVIDIA Sans"/>
              </a:defRPr>
            </a:lvl1pPr>
            <a:lvl2pPr lvl="1" rtl="0" algn="ctr">
              <a:spcBef>
                <a:spcPts val="0"/>
              </a:spcBef>
              <a:spcAft>
                <a:spcPts val="0"/>
              </a:spcAft>
              <a:buClr>
                <a:schemeClr val="lt1"/>
              </a:buClr>
              <a:buSzPts val="2800"/>
              <a:buFont typeface="NVIDIA Sans"/>
              <a:buNone/>
              <a:defRPr sz="2800">
                <a:solidFill>
                  <a:schemeClr val="lt1"/>
                </a:solidFill>
                <a:latin typeface="NVIDIA Sans"/>
                <a:ea typeface="NVIDIA Sans"/>
                <a:cs typeface="NVIDIA Sans"/>
                <a:sym typeface="NVIDIA Sans"/>
              </a:defRPr>
            </a:lvl2pPr>
            <a:lvl3pPr lvl="2" rtl="0" algn="ctr">
              <a:spcBef>
                <a:spcPts val="0"/>
              </a:spcBef>
              <a:spcAft>
                <a:spcPts val="0"/>
              </a:spcAft>
              <a:buClr>
                <a:schemeClr val="lt1"/>
              </a:buClr>
              <a:buSzPts val="2800"/>
              <a:buFont typeface="NVIDIA Sans"/>
              <a:buNone/>
              <a:defRPr sz="2800">
                <a:solidFill>
                  <a:schemeClr val="lt1"/>
                </a:solidFill>
                <a:latin typeface="NVIDIA Sans"/>
                <a:ea typeface="NVIDIA Sans"/>
                <a:cs typeface="NVIDIA Sans"/>
                <a:sym typeface="NVIDIA Sans"/>
              </a:defRPr>
            </a:lvl3pPr>
            <a:lvl4pPr lvl="3" rtl="0" algn="ctr">
              <a:spcBef>
                <a:spcPts val="0"/>
              </a:spcBef>
              <a:spcAft>
                <a:spcPts val="0"/>
              </a:spcAft>
              <a:buClr>
                <a:schemeClr val="lt1"/>
              </a:buClr>
              <a:buSzPts val="2800"/>
              <a:buFont typeface="NVIDIA Sans"/>
              <a:buNone/>
              <a:defRPr sz="2800">
                <a:solidFill>
                  <a:schemeClr val="lt1"/>
                </a:solidFill>
                <a:latin typeface="NVIDIA Sans"/>
                <a:ea typeface="NVIDIA Sans"/>
                <a:cs typeface="NVIDIA Sans"/>
                <a:sym typeface="NVIDIA Sans"/>
              </a:defRPr>
            </a:lvl4pPr>
            <a:lvl5pPr lvl="4" rtl="0" algn="ctr">
              <a:spcBef>
                <a:spcPts val="0"/>
              </a:spcBef>
              <a:spcAft>
                <a:spcPts val="0"/>
              </a:spcAft>
              <a:buClr>
                <a:schemeClr val="lt1"/>
              </a:buClr>
              <a:buSzPts val="2800"/>
              <a:buFont typeface="NVIDIA Sans"/>
              <a:buNone/>
              <a:defRPr sz="2800">
                <a:solidFill>
                  <a:schemeClr val="lt1"/>
                </a:solidFill>
                <a:latin typeface="NVIDIA Sans"/>
                <a:ea typeface="NVIDIA Sans"/>
                <a:cs typeface="NVIDIA Sans"/>
                <a:sym typeface="NVIDIA Sans"/>
              </a:defRPr>
            </a:lvl5pPr>
            <a:lvl6pPr lvl="5" rtl="0" algn="ctr">
              <a:spcBef>
                <a:spcPts val="0"/>
              </a:spcBef>
              <a:spcAft>
                <a:spcPts val="0"/>
              </a:spcAft>
              <a:buClr>
                <a:schemeClr val="lt1"/>
              </a:buClr>
              <a:buSzPts val="2800"/>
              <a:buFont typeface="NVIDIA Sans"/>
              <a:buNone/>
              <a:defRPr sz="2800">
                <a:solidFill>
                  <a:schemeClr val="lt1"/>
                </a:solidFill>
                <a:latin typeface="NVIDIA Sans"/>
                <a:ea typeface="NVIDIA Sans"/>
                <a:cs typeface="NVIDIA Sans"/>
                <a:sym typeface="NVIDIA Sans"/>
              </a:defRPr>
            </a:lvl6pPr>
            <a:lvl7pPr lvl="6" rtl="0" algn="ctr">
              <a:spcBef>
                <a:spcPts val="0"/>
              </a:spcBef>
              <a:spcAft>
                <a:spcPts val="0"/>
              </a:spcAft>
              <a:buClr>
                <a:schemeClr val="lt1"/>
              </a:buClr>
              <a:buSzPts val="2800"/>
              <a:buFont typeface="NVIDIA Sans"/>
              <a:buNone/>
              <a:defRPr sz="2800">
                <a:solidFill>
                  <a:schemeClr val="lt1"/>
                </a:solidFill>
                <a:latin typeface="NVIDIA Sans"/>
                <a:ea typeface="NVIDIA Sans"/>
                <a:cs typeface="NVIDIA Sans"/>
                <a:sym typeface="NVIDIA Sans"/>
              </a:defRPr>
            </a:lvl7pPr>
            <a:lvl8pPr lvl="7" rtl="0" algn="ctr">
              <a:spcBef>
                <a:spcPts val="0"/>
              </a:spcBef>
              <a:spcAft>
                <a:spcPts val="0"/>
              </a:spcAft>
              <a:buClr>
                <a:schemeClr val="lt1"/>
              </a:buClr>
              <a:buSzPts val="2800"/>
              <a:buFont typeface="NVIDIA Sans"/>
              <a:buNone/>
              <a:defRPr sz="2800">
                <a:solidFill>
                  <a:schemeClr val="lt1"/>
                </a:solidFill>
                <a:latin typeface="NVIDIA Sans"/>
                <a:ea typeface="NVIDIA Sans"/>
                <a:cs typeface="NVIDIA Sans"/>
                <a:sym typeface="NVIDIA Sans"/>
              </a:defRPr>
            </a:lvl8pPr>
            <a:lvl9pPr lvl="8" rtl="0" algn="ctr">
              <a:spcBef>
                <a:spcPts val="0"/>
              </a:spcBef>
              <a:spcAft>
                <a:spcPts val="0"/>
              </a:spcAft>
              <a:buClr>
                <a:schemeClr val="lt1"/>
              </a:buClr>
              <a:buSzPts val="2800"/>
              <a:buFont typeface="NVIDIA Sans"/>
              <a:buNone/>
              <a:defRPr sz="2800">
                <a:solidFill>
                  <a:schemeClr val="lt1"/>
                </a:solidFill>
                <a:latin typeface="NVIDIA Sans"/>
                <a:ea typeface="NVIDIA Sans"/>
                <a:cs typeface="NVIDIA Sans"/>
                <a:sym typeface="NVIDIA Sans"/>
              </a:defRPr>
            </a:lvl9pPr>
          </a:lstStyle>
          <a:p/>
        </p:txBody>
      </p:sp>
      <p:sp>
        <p:nvSpPr>
          <p:cNvPr id="212" name="Google Shape;212;p23"/>
          <p:cNvSpPr txBox="1"/>
          <p:nvPr>
            <p:ph idx="19" type="subTitle"/>
          </p:nvPr>
        </p:nvSpPr>
        <p:spPr>
          <a:xfrm>
            <a:off x="26983113" y="10671049"/>
            <a:ext cx="7955400" cy="749700"/>
          </a:xfrm>
          <a:prstGeom prst="rect">
            <a:avLst/>
          </a:prstGeom>
          <a:noFill/>
          <a:ln>
            <a:noFill/>
          </a:ln>
        </p:spPr>
        <p:txBody>
          <a:bodyPr anchorCtr="0" anchor="t" bIns="45700" lIns="91425" spcFirstLastPara="1" rIns="91425" wrap="square" tIns="45700">
            <a:noAutofit/>
          </a:bodyPr>
          <a:lstStyle>
            <a:lvl1pPr lvl="0" rtl="0" algn="ctr">
              <a:spcBef>
                <a:spcPts val="0"/>
              </a:spcBef>
              <a:spcAft>
                <a:spcPts val="0"/>
              </a:spcAft>
              <a:buClr>
                <a:schemeClr val="lt1"/>
              </a:buClr>
              <a:buSzPts val="2800"/>
              <a:buFont typeface="NVIDIA Sans"/>
              <a:buNone/>
              <a:defRPr sz="2800">
                <a:solidFill>
                  <a:schemeClr val="lt1"/>
                </a:solidFill>
                <a:latin typeface="NVIDIA Sans"/>
                <a:ea typeface="NVIDIA Sans"/>
                <a:cs typeface="NVIDIA Sans"/>
                <a:sym typeface="NVIDIA Sans"/>
              </a:defRPr>
            </a:lvl1pPr>
            <a:lvl2pPr lvl="1" rtl="0" algn="ctr">
              <a:spcBef>
                <a:spcPts val="0"/>
              </a:spcBef>
              <a:spcAft>
                <a:spcPts val="0"/>
              </a:spcAft>
              <a:buClr>
                <a:schemeClr val="lt1"/>
              </a:buClr>
              <a:buSzPts val="2800"/>
              <a:buFont typeface="NVIDIA Sans"/>
              <a:buNone/>
              <a:defRPr sz="2800">
                <a:solidFill>
                  <a:schemeClr val="lt1"/>
                </a:solidFill>
                <a:latin typeface="NVIDIA Sans"/>
                <a:ea typeface="NVIDIA Sans"/>
                <a:cs typeface="NVIDIA Sans"/>
                <a:sym typeface="NVIDIA Sans"/>
              </a:defRPr>
            </a:lvl2pPr>
            <a:lvl3pPr lvl="2" rtl="0" algn="ctr">
              <a:spcBef>
                <a:spcPts val="0"/>
              </a:spcBef>
              <a:spcAft>
                <a:spcPts val="0"/>
              </a:spcAft>
              <a:buClr>
                <a:schemeClr val="lt1"/>
              </a:buClr>
              <a:buSzPts val="2800"/>
              <a:buFont typeface="NVIDIA Sans"/>
              <a:buNone/>
              <a:defRPr sz="2800">
                <a:solidFill>
                  <a:schemeClr val="lt1"/>
                </a:solidFill>
                <a:latin typeface="NVIDIA Sans"/>
                <a:ea typeface="NVIDIA Sans"/>
                <a:cs typeface="NVIDIA Sans"/>
                <a:sym typeface="NVIDIA Sans"/>
              </a:defRPr>
            </a:lvl3pPr>
            <a:lvl4pPr lvl="3" rtl="0" algn="ctr">
              <a:spcBef>
                <a:spcPts val="0"/>
              </a:spcBef>
              <a:spcAft>
                <a:spcPts val="0"/>
              </a:spcAft>
              <a:buClr>
                <a:schemeClr val="lt1"/>
              </a:buClr>
              <a:buSzPts val="2800"/>
              <a:buFont typeface="NVIDIA Sans"/>
              <a:buNone/>
              <a:defRPr sz="2800">
                <a:solidFill>
                  <a:schemeClr val="lt1"/>
                </a:solidFill>
                <a:latin typeface="NVIDIA Sans"/>
                <a:ea typeface="NVIDIA Sans"/>
                <a:cs typeface="NVIDIA Sans"/>
                <a:sym typeface="NVIDIA Sans"/>
              </a:defRPr>
            </a:lvl4pPr>
            <a:lvl5pPr lvl="4" rtl="0" algn="ctr">
              <a:spcBef>
                <a:spcPts val="0"/>
              </a:spcBef>
              <a:spcAft>
                <a:spcPts val="0"/>
              </a:spcAft>
              <a:buClr>
                <a:schemeClr val="lt1"/>
              </a:buClr>
              <a:buSzPts val="2800"/>
              <a:buFont typeface="NVIDIA Sans"/>
              <a:buNone/>
              <a:defRPr sz="2800">
                <a:solidFill>
                  <a:schemeClr val="lt1"/>
                </a:solidFill>
                <a:latin typeface="NVIDIA Sans"/>
                <a:ea typeface="NVIDIA Sans"/>
                <a:cs typeface="NVIDIA Sans"/>
                <a:sym typeface="NVIDIA Sans"/>
              </a:defRPr>
            </a:lvl5pPr>
            <a:lvl6pPr lvl="5" rtl="0" algn="ctr">
              <a:spcBef>
                <a:spcPts val="0"/>
              </a:spcBef>
              <a:spcAft>
                <a:spcPts val="0"/>
              </a:spcAft>
              <a:buClr>
                <a:schemeClr val="lt1"/>
              </a:buClr>
              <a:buSzPts val="2800"/>
              <a:buFont typeface="NVIDIA Sans"/>
              <a:buNone/>
              <a:defRPr sz="2800">
                <a:solidFill>
                  <a:schemeClr val="lt1"/>
                </a:solidFill>
                <a:latin typeface="NVIDIA Sans"/>
                <a:ea typeface="NVIDIA Sans"/>
                <a:cs typeface="NVIDIA Sans"/>
                <a:sym typeface="NVIDIA Sans"/>
              </a:defRPr>
            </a:lvl6pPr>
            <a:lvl7pPr lvl="6" rtl="0" algn="ctr">
              <a:spcBef>
                <a:spcPts val="0"/>
              </a:spcBef>
              <a:spcAft>
                <a:spcPts val="0"/>
              </a:spcAft>
              <a:buClr>
                <a:schemeClr val="lt1"/>
              </a:buClr>
              <a:buSzPts val="2800"/>
              <a:buFont typeface="NVIDIA Sans"/>
              <a:buNone/>
              <a:defRPr sz="2800">
                <a:solidFill>
                  <a:schemeClr val="lt1"/>
                </a:solidFill>
                <a:latin typeface="NVIDIA Sans"/>
                <a:ea typeface="NVIDIA Sans"/>
                <a:cs typeface="NVIDIA Sans"/>
                <a:sym typeface="NVIDIA Sans"/>
              </a:defRPr>
            </a:lvl7pPr>
            <a:lvl8pPr lvl="7" rtl="0" algn="ctr">
              <a:spcBef>
                <a:spcPts val="0"/>
              </a:spcBef>
              <a:spcAft>
                <a:spcPts val="0"/>
              </a:spcAft>
              <a:buClr>
                <a:schemeClr val="lt1"/>
              </a:buClr>
              <a:buSzPts val="2800"/>
              <a:buFont typeface="NVIDIA Sans"/>
              <a:buNone/>
              <a:defRPr sz="2800">
                <a:solidFill>
                  <a:schemeClr val="lt1"/>
                </a:solidFill>
                <a:latin typeface="NVIDIA Sans"/>
                <a:ea typeface="NVIDIA Sans"/>
                <a:cs typeface="NVIDIA Sans"/>
                <a:sym typeface="NVIDIA Sans"/>
              </a:defRPr>
            </a:lvl8pPr>
            <a:lvl9pPr lvl="8" rtl="0" algn="ctr">
              <a:spcBef>
                <a:spcPts val="0"/>
              </a:spcBef>
              <a:spcAft>
                <a:spcPts val="0"/>
              </a:spcAft>
              <a:buClr>
                <a:schemeClr val="lt1"/>
              </a:buClr>
              <a:buSzPts val="2800"/>
              <a:buFont typeface="NVIDIA Sans"/>
              <a:buNone/>
              <a:defRPr sz="2800">
                <a:solidFill>
                  <a:schemeClr val="lt1"/>
                </a:solidFill>
                <a:latin typeface="NVIDIA Sans"/>
                <a:ea typeface="NVIDIA Sans"/>
                <a:cs typeface="NVIDIA Sans"/>
                <a:sym typeface="NVIDIA Sans"/>
              </a:defRPr>
            </a:lvl9pPr>
          </a:lstStyle>
          <a:p/>
        </p:txBody>
      </p:sp>
      <p:sp>
        <p:nvSpPr>
          <p:cNvPr id="213" name="Google Shape;213;p23"/>
          <p:cNvSpPr txBox="1"/>
          <p:nvPr>
            <p:ph idx="20" type="subTitle"/>
          </p:nvPr>
        </p:nvSpPr>
        <p:spPr>
          <a:xfrm>
            <a:off x="18534610" y="10671049"/>
            <a:ext cx="7955400" cy="749700"/>
          </a:xfrm>
          <a:prstGeom prst="rect">
            <a:avLst/>
          </a:prstGeom>
          <a:noFill/>
          <a:ln>
            <a:noFill/>
          </a:ln>
        </p:spPr>
        <p:txBody>
          <a:bodyPr anchorCtr="0" anchor="t" bIns="45700" lIns="91425" spcFirstLastPara="1" rIns="91425" wrap="square" tIns="45700">
            <a:noAutofit/>
          </a:bodyPr>
          <a:lstStyle>
            <a:lvl1pPr lvl="0" rtl="0" algn="ctr">
              <a:spcBef>
                <a:spcPts val="0"/>
              </a:spcBef>
              <a:spcAft>
                <a:spcPts val="0"/>
              </a:spcAft>
              <a:buClr>
                <a:schemeClr val="lt1"/>
              </a:buClr>
              <a:buSzPts val="2800"/>
              <a:buFont typeface="NVIDIA Sans"/>
              <a:buNone/>
              <a:defRPr sz="2800">
                <a:solidFill>
                  <a:schemeClr val="lt1"/>
                </a:solidFill>
                <a:latin typeface="NVIDIA Sans"/>
                <a:ea typeface="NVIDIA Sans"/>
                <a:cs typeface="NVIDIA Sans"/>
                <a:sym typeface="NVIDIA Sans"/>
              </a:defRPr>
            </a:lvl1pPr>
            <a:lvl2pPr lvl="1" rtl="0" algn="ctr">
              <a:spcBef>
                <a:spcPts val="0"/>
              </a:spcBef>
              <a:spcAft>
                <a:spcPts val="0"/>
              </a:spcAft>
              <a:buClr>
                <a:schemeClr val="lt1"/>
              </a:buClr>
              <a:buSzPts val="2800"/>
              <a:buFont typeface="NVIDIA Sans"/>
              <a:buNone/>
              <a:defRPr sz="2800">
                <a:solidFill>
                  <a:schemeClr val="lt1"/>
                </a:solidFill>
                <a:latin typeface="NVIDIA Sans"/>
                <a:ea typeface="NVIDIA Sans"/>
                <a:cs typeface="NVIDIA Sans"/>
                <a:sym typeface="NVIDIA Sans"/>
              </a:defRPr>
            </a:lvl2pPr>
            <a:lvl3pPr lvl="2" rtl="0" algn="ctr">
              <a:spcBef>
                <a:spcPts val="0"/>
              </a:spcBef>
              <a:spcAft>
                <a:spcPts val="0"/>
              </a:spcAft>
              <a:buClr>
                <a:schemeClr val="lt1"/>
              </a:buClr>
              <a:buSzPts val="2800"/>
              <a:buFont typeface="NVIDIA Sans"/>
              <a:buNone/>
              <a:defRPr sz="2800">
                <a:solidFill>
                  <a:schemeClr val="lt1"/>
                </a:solidFill>
                <a:latin typeface="NVIDIA Sans"/>
                <a:ea typeface="NVIDIA Sans"/>
                <a:cs typeface="NVIDIA Sans"/>
                <a:sym typeface="NVIDIA Sans"/>
              </a:defRPr>
            </a:lvl3pPr>
            <a:lvl4pPr lvl="3" rtl="0" algn="ctr">
              <a:spcBef>
                <a:spcPts val="0"/>
              </a:spcBef>
              <a:spcAft>
                <a:spcPts val="0"/>
              </a:spcAft>
              <a:buClr>
                <a:schemeClr val="lt1"/>
              </a:buClr>
              <a:buSzPts val="2800"/>
              <a:buFont typeface="NVIDIA Sans"/>
              <a:buNone/>
              <a:defRPr sz="2800">
                <a:solidFill>
                  <a:schemeClr val="lt1"/>
                </a:solidFill>
                <a:latin typeface="NVIDIA Sans"/>
                <a:ea typeface="NVIDIA Sans"/>
                <a:cs typeface="NVIDIA Sans"/>
                <a:sym typeface="NVIDIA Sans"/>
              </a:defRPr>
            </a:lvl4pPr>
            <a:lvl5pPr lvl="4" rtl="0" algn="ctr">
              <a:spcBef>
                <a:spcPts val="0"/>
              </a:spcBef>
              <a:spcAft>
                <a:spcPts val="0"/>
              </a:spcAft>
              <a:buClr>
                <a:schemeClr val="lt1"/>
              </a:buClr>
              <a:buSzPts val="2800"/>
              <a:buFont typeface="NVIDIA Sans"/>
              <a:buNone/>
              <a:defRPr sz="2800">
                <a:solidFill>
                  <a:schemeClr val="lt1"/>
                </a:solidFill>
                <a:latin typeface="NVIDIA Sans"/>
                <a:ea typeface="NVIDIA Sans"/>
                <a:cs typeface="NVIDIA Sans"/>
                <a:sym typeface="NVIDIA Sans"/>
              </a:defRPr>
            </a:lvl5pPr>
            <a:lvl6pPr lvl="5" rtl="0" algn="ctr">
              <a:spcBef>
                <a:spcPts val="0"/>
              </a:spcBef>
              <a:spcAft>
                <a:spcPts val="0"/>
              </a:spcAft>
              <a:buClr>
                <a:schemeClr val="lt1"/>
              </a:buClr>
              <a:buSzPts val="2800"/>
              <a:buFont typeface="NVIDIA Sans"/>
              <a:buNone/>
              <a:defRPr sz="2800">
                <a:solidFill>
                  <a:schemeClr val="lt1"/>
                </a:solidFill>
                <a:latin typeface="NVIDIA Sans"/>
                <a:ea typeface="NVIDIA Sans"/>
                <a:cs typeface="NVIDIA Sans"/>
                <a:sym typeface="NVIDIA Sans"/>
              </a:defRPr>
            </a:lvl6pPr>
            <a:lvl7pPr lvl="6" rtl="0" algn="ctr">
              <a:spcBef>
                <a:spcPts val="0"/>
              </a:spcBef>
              <a:spcAft>
                <a:spcPts val="0"/>
              </a:spcAft>
              <a:buClr>
                <a:schemeClr val="lt1"/>
              </a:buClr>
              <a:buSzPts val="2800"/>
              <a:buFont typeface="NVIDIA Sans"/>
              <a:buNone/>
              <a:defRPr sz="2800">
                <a:solidFill>
                  <a:schemeClr val="lt1"/>
                </a:solidFill>
                <a:latin typeface="NVIDIA Sans"/>
                <a:ea typeface="NVIDIA Sans"/>
                <a:cs typeface="NVIDIA Sans"/>
                <a:sym typeface="NVIDIA Sans"/>
              </a:defRPr>
            </a:lvl7pPr>
            <a:lvl8pPr lvl="7" rtl="0" algn="ctr">
              <a:spcBef>
                <a:spcPts val="0"/>
              </a:spcBef>
              <a:spcAft>
                <a:spcPts val="0"/>
              </a:spcAft>
              <a:buClr>
                <a:schemeClr val="lt1"/>
              </a:buClr>
              <a:buSzPts val="2800"/>
              <a:buFont typeface="NVIDIA Sans"/>
              <a:buNone/>
              <a:defRPr sz="2800">
                <a:solidFill>
                  <a:schemeClr val="lt1"/>
                </a:solidFill>
                <a:latin typeface="NVIDIA Sans"/>
                <a:ea typeface="NVIDIA Sans"/>
                <a:cs typeface="NVIDIA Sans"/>
                <a:sym typeface="NVIDIA Sans"/>
              </a:defRPr>
            </a:lvl8pPr>
            <a:lvl9pPr lvl="8" rtl="0" algn="ctr">
              <a:spcBef>
                <a:spcPts val="0"/>
              </a:spcBef>
              <a:spcAft>
                <a:spcPts val="0"/>
              </a:spcAft>
              <a:buClr>
                <a:schemeClr val="lt1"/>
              </a:buClr>
              <a:buSzPts val="2800"/>
              <a:buFont typeface="NVIDIA Sans"/>
              <a:buNone/>
              <a:defRPr sz="2800">
                <a:solidFill>
                  <a:schemeClr val="lt1"/>
                </a:solidFill>
                <a:latin typeface="NVIDIA Sans"/>
                <a:ea typeface="NVIDIA Sans"/>
                <a:cs typeface="NVIDIA Sans"/>
                <a:sym typeface="NVIDIA Sans"/>
              </a:defRPr>
            </a:lvl9pPr>
          </a:lstStyle>
          <a:p/>
        </p:txBody>
      </p:sp>
      <p:sp>
        <p:nvSpPr>
          <p:cNvPr id="214" name="Google Shape;214;p23"/>
          <p:cNvSpPr txBox="1"/>
          <p:nvPr>
            <p:ph idx="21" type="subTitle"/>
          </p:nvPr>
        </p:nvSpPr>
        <p:spPr>
          <a:xfrm>
            <a:off x="10086108" y="10671036"/>
            <a:ext cx="7955400" cy="749700"/>
          </a:xfrm>
          <a:prstGeom prst="rect">
            <a:avLst/>
          </a:prstGeom>
          <a:noFill/>
          <a:ln>
            <a:noFill/>
          </a:ln>
        </p:spPr>
        <p:txBody>
          <a:bodyPr anchorCtr="0" anchor="t" bIns="45700" lIns="91425" spcFirstLastPara="1" rIns="91425" wrap="square" tIns="45700">
            <a:noAutofit/>
          </a:bodyPr>
          <a:lstStyle>
            <a:lvl1pPr lvl="0" rtl="0" algn="ctr">
              <a:spcBef>
                <a:spcPts val="0"/>
              </a:spcBef>
              <a:spcAft>
                <a:spcPts val="0"/>
              </a:spcAft>
              <a:buClr>
                <a:schemeClr val="lt1"/>
              </a:buClr>
              <a:buSzPts val="2800"/>
              <a:buFont typeface="NVIDIA Sans"/>
              <a:buNone/>
              <a:defRPr sz="2800">
                <a:solidFill>
                  <a:schemeClr val="lt1"/>
                </a:solidFill>
                <a:latin typeface="NVIDIA Sans"/>
                <a:ea typeface="NVIDIA Sans"/>
                <a:cs typeface="NVIDIA Sans"/>
                <a:sym typeface="NVIDIA Sans"/>
              </a:defRPr>
            </a:lvl1pPr>
            <a:lvl2pPr lvl="1" rtl="0" algn="ctr">
              <a:spcBef>
                <a:spcPts val="0"/>
              </a:spcBef>
              <a:spcAft>
                <a:spcPts val="0"/>
              </a:spcAft>
              <a:buClr>
                <a:schemeClr val="lt1"/>
              </a:buClr>
              <a:buSzPts val="2800"/>
              <a:buFont typeface="NVIDIA Sans"/>
              <a:buNone/>
              <a:defRPr sz="2800">
                <a:solidFill>
                  <a:schemeClr val="lt1"/>
                </a:solidFill>
                <a:latin typeface="NVIDIA Sans"/>
                <a:ea typeface="NVIDIA Sans"/>
                <a:cs typeface="NVIDIA Sans"/>
                <a:sym typeface="NVIDIA Sans"/>
              </a:defRPr>
            </a:lvl2pPr>
            <a:lvl3pPr lvl="2" rtl="0" algn="ctr">
              <a:spcBef>
                <a:spcPts val="0"/>
              </a:spcBef>
              <a:spcAft>
                <a:spcPts val="0"/>
              </a:spcAft>
              <a:buClr>
                <a:schemeClr val="lt1"/>
              </a:buClr>
              <a:buSzPts val="2800"/>
              <a:buFont typeface="NVIDIA Sans"/>
              <a:buNone/>
              <a:defRPr sz="2800">
                <a:solidFill>
                  <a:schemeClr val="lt1"/>
                </a:solidFill>
                <a:latin typeface="NVIDIA Sans"/>
                <a:ea typeface="NVIDIA Sans"/>
                <a:cs typeface="NVIDIA Sans"/>
                <a:sym typeface="NVIDIA Sans"/>
              </a:defRPr>
            </a:lvl3pPr>
            <a:lvl4pPr lvl="3" rtl="0" algn="ctr">
              <a:spcBef>
                <a:spcPts val="0"/>
              </a:spcBef>
              <a:spcAft>
                <a:spcPts val="0"/>
              </a:spcAft>
              <a:buClr>
                <a:schemeClr val="lt1"/>
              </a:buClr>
              <a:buSzPts val="2800"/>
              <a:buFont typeface="NVIDIA Sans"/>
              <a:buNone/>
              <a:defRPr sz="2800">
                <a:solidFill>
                  <a:schemeClr val="lt1"/>
                </a:solidFill>
                <a:latin typeface="NVIDIA Sans"/>
                <a:ea typeface="NVIDIA Sans"/>
                <a:cs typeface="NVIDIA Sans"/>
                <a:sym typeface="NVIDIA Sans"/>
              </a:defRPr>
            </a:lvl4pPr>
            <a:lvl5pPr lvl="4" rtl="0" algn="ctr">
              <a:spcBef>
                <a:spcPts val="0"/>
              </a:spcBef>
              <a:spcAft>
                <a:spcPts val="0"/>
              </a:spcAft>
              <a:buClr>
                <a:schemeClr val="lt1"/>
              </a:buClr>
              <a:buSzPts val="2800"/>
              <a:buFont typeface="NVIDIA Sans"/>
              <a:buNone/>
              <a:defRPr sz="2800">
                <a:solidFill>
                  <a:schemeClr val="lt1"/>
                </a:solidFill>
                <a:latin typeface="NVIDIA Sans"/>
                <a:ea typeface="NVIDIA Sans"/>
                <a:cs typeface="NVIDIA Sans"/>
                <a:sym typeface="NVIDIA Sans"/>
              </a:defRPr>
            </a:lvl5pPr>
            <a:lvl6pPr lvl="5" rtl="0" algn="ctr">
              <a:spcBef>
                <a:spcPts val="0"/>
              </a:spcBef>
              <a:spcAft>
                <a:spcPts val="0"/>
              </a:spcAft>
              <a:buClr>
                <a:schemeClr val="lt1"/>
              </a:buClr>
              <a:buSzPts val="2800"/>
              <a:buFont typeface="NVIDIA Sans"/>
              <a:buNone/>
              <a:defRPr sz="2800">
                <a:solidFill>
                  <a:schemeClr val="lt1"/>
                </a:solidFill>
                <a:latin typeface="NVIDIA Sans"/>
                <a:ea typeface="NVIDIA Sans"/>
                <a:cs typeface="NVIDIA Sans"/>
                <a:sym typeface="NVIDIA Sans"/>
              </a:defRPr>
            </a:lvl6pPr>
            <a:lvl7pPr lvl="6" rtl="0" algn="ctr">
              <a:spcBef>
                <a:spcPts val="0"/>
              </a:spcBef>
              <a:spcAft>
                <a:spcPts val="0"/>
              </a:spcAft>
              <a:buClr>
                <a:schemeClr val="lt1"/>
              </a:buClr>
              <a:buSzPts val="2800"/>
              <a:buFont typeface="NVIDIA Sans"/>
              <a:buNone/>
              <a:defRPr sz="2800">
                <a:solidFill>
                  <a:schemeClr val="lt1"/>
                </a:solidFill>
                <a:latin typeface="NVIDIA Sans"/>
                <a:ea typeface="NVIDIA Sans"/>
                <a:cs typeface="NVIDIA Sans"/>
                <a:sym typeface="NVIDIA Sans"/>
              </a:defRPr>
            </a:lvl7pPr>
            <a:lvl8pPr lvl="7" rtl="0" algn="ctr">
              <a:spcBef>
                <a:spcPts val="0"/>
              </a:spcBef>
              <a:spcAft>
                <a:spcPts val="0"/>
              </a:spcAft>
              <a:buClr>
                <a:schemeClr val="lt1"/>
              </a:buClr>
              <a:buSzPts val="2800"/>
              <a:buFont typeface="NVIDIA Sans"/>
              <a:buNone/>
              <a:defRPr sz="2800">
                <a:solidFill>
                  <a:schemeClr val="lt1"/>
                </a:solidFill>
                <a:latin typeface="NVIDIA Sans"/>
                <a:ea typeface="NVIDIA Sans"/>
                <a:cs typeface="NVIDIA Sans"/>
                <a:sym typeface="NVIDIA Sans"/>
              </a:defRPr>
            </a:lvl8pPr>
            <a:lvl9pPr lvl="8" rtl="0" algn="ctr">
              <a:spcBef>
                <a:spcPts val="0"/>
              </a:spcBef>
              <a:spcAft>
                <a:spcPts val="0"/>
              </a:spcAft>
              <a:buClr>
                <a:schemeClr val="lt1"/>
              </a:buClr>
              <a:buSzPts val="2800"/>
              <a:buFont typeface="NVIDIA Sans"/>
              <a:buNone/>
              <a:defRPr sz="2800">
                <a:solidFill>
                  <a:schemeClr val="lt1"/>
                </a:solidFill>
                <a:latin typeface="NVIDIA Sans"/>
                <a:ea typeface="NVIDIA Sans"/>
                <a:cs typeface="NVIDIA Sans"/>
                <a:sym typeface="NVIDIA Sans"/>
              </a:defRPr>
            </a:lvl9pPr>
          </a:lstStyle>
          <a:p/>
        </p:txBody>
      </p:sp>
      <p:sp>
        <p:nvSpPr>
          <p:cNvPr id="215" name="Google Shape;215;p23"/>
          <p:cNvSpPr txBox="1"/>
          <p:nvPr>
            <p:ph idx="22" type="subTitle"/>
          </p:nvPr>
        </p:nvSpPr>
        <p:spPr>
          <a:xfrm>
            <a:off x="1637606" y="10671049"/>
            <a:ext cx="7955400" cy="749700"/>
          </a:xfrm>
          <a:prstGeom prst="rect">
            <a:avLst/>
          </a:prstGeom>
          <a:noFill/>
          <a:ln>
            <a:noFill/>
          </a:ln>
        </p:spPr>
        <p:txBody>
          <a:bodyPr anchorCtr="0" anchor="t" bIns="45700" lIns="91425" spcFirstLastPara="1" rIns="91425" wrap="square" tIns="45700">
            <a:noAutofit/>
          </a:bodyPr>
          <a:lstStyle>
            <a:lvl1pPr lvl="0" rtl="0" algn="ctr">
              <a:spcBef>
                <a:spcPts val="0"/>
              </a:spcBef>
              <a:spcAft>
                <a:spcPts val="0"/>
              </a:spcAft>
              <a:buClr>
                <a:schemeClr val="lt1"/>
              </a:buClr>
              <a:buSzPts val="2800"/>
              <a:buFont typeface="NVIDIA Sans"/>
              <a:buNone/>
              <a:defRPr sz="2800">
                <a:solidFill>
                  <a:schemeClr val="lt1"/>
                </a:solidFill>
                <a:latin typeface="NVIDIA Sans"/>
                <a:ea typeface="NVIDIA Sans"/>
                <a:cs typeface="NVIDIA Sans"/>
                <a:sym typeface="NVIDIA Sans"/>
              </a:defRPr>
            </a:lvl1pPr>
            <a:lvl2pPr lvl="1" rtl="0" algn="ctr">
              <a:spcBef>
                <a:spcPts val="0"/>
              </a:spcBef>
              <a:spcAft>
                <a:spcPts val="0"/>
              </a:spcAft>
              <a:buClr>
                <a:schemeClr val="lt1"/>
              </a:buClr>
              <a:buSzPts val="2800"/>
              <a:buFont typeface="NVIDIA Sans"/>
              <a:buNone/>
              <a:defRPr sz="2800">
                <a:solidFill>
                  <a:schemeClr val="lt1"/>
                </a:solidFill>
                <a:latin typeface="NVIDIA Sans"/>
                <a:ea typeface="NVIDIA Sans"/>
                <a:cs typeface="NVIDIA Sans"/>
                <a:sym typeface="NVIDIA Sans"/>
              </a:defRPr>
            </a:lvl2pPr>
            <a:lvl3pPr lvl="2" rtl="0" algn="ctr">
              <a:spcBef>
                <a:spcPts val="0"/>
              </a:spcBef>
              <a:spcAft>
                <a:spcPts val="0"/>
              </a:spcAft>
              <a:buClr>
                <a:schemeClr val="lt1"/>
              </a:buClr>
              <a:buSzPts val="2800"/>
              <a:buFont typeface="NVIDIA Sans"/>
              <a:buNone/>
              <a:defRPr sz="2800">
                <a:solidFill>
                  <a:schemeClr val="lt1"/>
                </a:solidFill>
                <a:latin typeface="NVIDIA Sans"/>
                <a:ea typeface="NVIDIA Sans"/>
                <a:cs typeface="NVIDIA Sans"/>
                <a:sym typeface="NVIDIA Sans"/>
              </a:defRPr>
            </a:lvl3pPr>
            <a:lvl4pPr lvl="3" rtl="0" algn="ctr">
              <a:spcBef>
                <a:spcPts val="0"/>
              </a:spcBef>
              <a:spcAft>
                <a:spcPts val="0"/>
              </a:spcAft>
              <a:buClr>
                <a:schemeClr val="lt1"/>
              </a:buClr>
              <a:buSzPts val="2800"/>
              <a:buFont typeface="NVIDIA Sans"/>
              <a:buNone/>
              <a:defRPr sz="2800">
                <a:solidFill>
                  <a:schemeClr val="lt1"/>
                </a:solidFill>
                <a:latin typeface="NVIDIA Sans"/>
                <a:ea typeface="NVIDIA Sans"/>
                <a:cs typeface="NVIDIA Sans"/>
                <a:sym typeface="NVIDIA Sans"/>
              </a:defRPr>
            </a:lvl4pPr>
            <a:lvl5pPr lvl="4" rtl="0" algn="ctr">
              <a:spcBef>
                <a:spcPts val="0"/>
              </a:spcBef>
              <a:spcAft>
                <a:spcPts val="0"/>
              </a:spcAft>
              <a:buClr>
                <a:schemeClr val="lt1"/>
              </a:buClr>
              <a:buSzPts val="2800"/>
              <a:buFont typeface="NVIDIA Sans"/>
              <a:buNone/>
              <a:defRPr sz="2800">
                <a:solidFill>
                  <a:schemeClr val="lt1"/>
                </a:solidFill>
                <a:latin typeface="NVIDIA Sans"/>
                <a:ea typeface="NVIDIA Sans"/>
                <a:cs typeface="NVIDIA Sans"/>
                <a:sym typeface="NVIDIA Sans"/>
              </a:defRPr>
            </a:lvl5pPr>
            <a:lvl6pPr lvl="5" rtl="0" algn="ctr">
              <a:spcBef>
                <a:spcPts val="0"/>
              </a:spcBef>
              <a:spcAft>
                <a:spcPts val="0"/>
              </a:spcAft>
              <a:buClr>
                <a:schemeClr val="lt1"/>
              </a:buClr>
              <a:buSzPts val="2800"/>
              <a:buFont typeface="NVIDIA Sans"/>
              <a:buNone/>
              <a:defRPr sz="2800">
                <a:solidFill>
                  <a:schemeClr val="lt1"/>
                </a:solidFill>
                <a:latin typeface="NVIDIA Sans"/>
                <a:ea typeface="NVIDIA Sans"/>
                <a:cs typeface="NVIDIA Sans"/>
                <a:sym typeface="NVIDIA Sans"/>
              </a:defRPr>
            </a:lvl6pPr>
            <a:lvl7pPr lvl="6" rtl="0" algn="ctr">
              <a:spcBef>
                <a:spcPts val="0"/>
              </a:spcBef>
              <a:spcAft>
                <a:spcPts val="0"/>
              </a:spcAft>
              <a:buClr>
                <a:schemeClr val="lt1"/>
              </a:buClr>
              <a:buSzPts val="2800"/>
              <a:buFont typeface="NVIDIA Sans"/>
              <a:buNone/>
              <a:defRPr sz="2800">
                <a:solidFill>
                  <a:schemeClr val="lt1"/>
                </a:solidFill>
                <a:latin typeface="NVIDIA Sans"/>
                <a:ea typeface="NVIDIA Sans"/>
                <a:cs typeface="NVIDIA Sans"/>
                <a:sym typeface="NVIDIA Sans"/>
              </a:defRPr>
            </a:lvl7pPr>
            <a:lvl8pPr lvl="7" rtl="0" algn="ctr">
              <a:spcBef>
                <a:spcPts val="0"/>
              </a:spcBef>
              <a:spcAft>
                <a:spcPts val="0"/>
              </a:spcAft>
              <a:buClr>
                <a:schemeClr val="lt1"/>
              </a:buClr>
              <a:buSzPts val="2800"/>
              <a:buFont typeface="NVIDIA Sans"/>
              <a:buNone/>
              <a:defRPr sz="2800">
                <a:solidFill>
                  <a:schemeClr val="lt1"/>
                </a:solidFill>
                <a:latin typeface="NVIDIA Sans"/>
                <a:ea typeface="NVIDIA Sans"/>
                <a:cs typeface="NVIDIA Sans"/>
                <a:sym typeface="NVIDIA Sans"/>
              </a:defRPr>
            </a:lvl8pPr>
            <a:lvl9pPr lvl="8" rtl="0" algn="ctr">
              <a:spcBef>
                <a:spcPts val="0"/>
              </a:spcBef>
              <a:spcAft>
                <a:spcPts val="0"/>
              </a:spcAft>
              <a:buClr>
                <a:schemeClr val="lt1"/>
              </a:buClr>
              <a:buSzPts val="2800"/>
              <a:buFont typeface="NVIDIA Sans"/>
              <a:buNone/>
              <a:defRPr sz="2800">
                <a:solidFill>
                  <a:schemeClr val="lt1"/>
                </a:solidFill>
                <a:latin typeface="NVIDIA Sans"/>
                <a:ea typeface="NVIDIA Sans"/>
                <a:cs typeface="NVIDIA Sans"/>
                <a:sym typeface="NVIDIA Sans"/>
              </a:defRPr>
            </a:lvl9pPr>
          </a:lstStyle>
          <a:p/>
        </p:txBody>
      </p:sp>
      <p:sp>
        <p:nvSpPr>
          <p:cNvPr id="216" name="Google Shape;216;p23"/>
          <p:cNvSpPr txBox="1"/>
          <p:nvPr>
            <p:ph idx="23" type="title"/>
          </p:nvPr>
        </p:nvSpPr>
        <p:spPr>
          <a:xfrm>
            <a:off x="5886575" y="16869625"/>
            <a:ext cx="7955400" cy="1134600"/>
          </a:xfrm>
          <a:prstGeom prst="rect">
            <a:avLst/>
          </a:prstGeom>
          <a:noFill/>
          <a:ln>
            <a:noFill/>
          </a:ln>
        </p:spPr>
        <p:txBody>
          <a:bodyPr anchorCtr="0" anchor="ctr" bIns="45700" lIns="91425" spcFirstLastPara="1" rIns="91425" wrap="square" tIns="45700">
            <a:noAutofit/>
          </a:bodyPr>
          <a:lstStyle>
            <a:lvl1pPr lvl="0" rtl="0">
              <a:lnSpc>
                <a:spcPct val="90000"/>
              </a:lnSpc>
              <a:spcBef>
                <a:spcPts val="0"/>
              </a:spcBef>
              <a:spcAft>
                <a:spcPts val="0"/>
              </a:spcAft>
              <a:buClr>
                <a:schemeClr val="lt1"/>
              </a:buClr>
              <a:buSzPts val="4000"/>
              <a:buFont typeface="NVIDIA Sans Medium"/>
              <a:buNone/>
              <a:defRPr b="0" sz="4000" cap="none">
                <a:latin typeface="NVIDIA Sans Medium"/>
                <a:ea typeface="NVIDIA Sans Medium"/>
                <a:cs typeface="NVIDIA Sans Medium"/>
                <a:sym typeface="NVIDIA Sans Medium"/>
              </a:defRPr>
            </a:lvl1pPr>
            <a:lvl2pPr lvl="1" rtl="0" algn="ctr">
              <a:spcBef>
                <a:spcPts val="0"/>
              </a:spcBef>
              <a:spcAft>
                <a:spcPts val="0"/>
              </a:spcAft>
              <a:buSzPts val="4000"/>
              <a:buFont typeface="NVIDIA Sans Medium"/>
              <a:buNone/>
              <a:defRPr b="0" sz="4000">
                <a:latin typeface="NVIDIA Sans Medium"/>
                <a:ea typeface="NVIDIA Sans Medium"/>
                <a:cs typeface="NVIDIA Sans Medium"/>
                <a:sym typeface="NVIDIA Sans Medium"/>
              </a:defRPr>
            </a:lvl2pPr>
            <a:lvl3pPr lvl="2" rtl="0" algn="ctr">
              <a:spcBef>
                <a:spcPts val="0"/>
              </a:spcBef>
              <a:spcAft>
                <a:spcPts val="0"/>
              </a:spcAft>
              <a:buSzPts val="4000"/>
              <a:buFont typeface="NVIDIA Sans Medium"/>
              <a:buNone/>
              <a:defRPr b="0" sz="4000">
                <a:latin typeface="NVIDIA Sans Medium"/>
                <a:ea typeface="NVIDIA Sans Medium"/>
                <a:cs typeface="NVIDIA Sans Medium"/>
                <a:sym typeface="NVIDIA Sans Medium"/>
              </a:defRPr>
            </a:lvl3pPr>
            <a:lvl4pPr lvl="3" rtl="0" algn="ctr">
              <a:spcBef>
                <a:spcPts val="0"/>
              </a:spcBef>
              <a:spcAft>
                <a:spcPts val="0"/>
              </a:spcAft>
              <a:buSzPts val="4000"/>
              <a:buFont typeface="NVIDIA Sans Medium"/>
              <a:buNone/>
              <a:defRPr b="0" sz="4000">
                <a:latin typeface="NVIDIA Sans Medium"/>
                <a:ea typeface="NVIDIA Sans Medium"/>
                <a:cs typeface="NVIDIA Sans Medium"/>
                <a:sym typeface="NVIDIA Sans Medium"/>
              </a:defRPr>
            </a:lvl4pPr>
            <a:lvl5pPr lvl="4" rtl="0" algn="ctr">
              <a:spcBef>
                <a:spcPts val="0"/>
              </a:spcBef>
              <a:spcAft>
                <a:spcPts val="0"/>
              </a:spcAft>
              <a:buSzPts val="4000"/>
              <a:buFont typeface="NVIDIA Sans Medium"/>
              <a:buNone/>
              <a:defRPr b="0" sz="4000">
                <a:latin typeface="NVIDIA Sans Medium"/>
                <a:ea typeface="NVIDIA Sans Medium"/>
                <a:cs typeface="NVIDIA Sans Medium"/>
                <a:sym typeface="NVIDIA Sans Medium"/>
              </a:defRPr>
            </a:lvl5pPr>
            <a:lvl6pPr lvl="5" rtl="0" algn="ctr">
              <a:spcBef>
                <a:spcPts val="0"/>
              </a:spcBef>
              <a:spcAft>
                <a:spcPts val="0"/>
              </a:spcAft>
              <a:buSzPts val="4000"/>
              <a:buFont typeface="NVIDIA Sans Medium"/>
              <a:buNone/>
              <a:defRPr b="0" sz="4000">
                <a:latin typeface="NVIDIA Sans Medium"/>
                <a:ea typeface="NVIDIA Sans Medium"/>
                <a:cs typeface="NVIDIA Sans Medium"/>
                <a:sym typeface="NVIDIA Sans Medium"/>
              </a:defRPr>
            </a:lvl6pPr>
            <a:lvl7pPr lvl="6" rtl="0" algn="ctr">
              <a:spcBef>
                <a:spcPts val="0"/>
              </a:spcBef>
              <a:spcAft>
                <a:spcPts val="0"/>
              </a:spcAft>
              <a:buSzPts val="4000"/>
              <a:buFont typeface="NVIDIA Sans Medium"/>
              <a:buNone/>
              <a:defRPr b="0" sz="4000">
                <a:latin typeface="NVIDIA Sans Medium"/>
                <a:ea typeface="NVIDIA Sans Medium"/>
                <a:cs typeface="NVIDIA Sans Medium"/>
                <a:sym typeface="NVIDIA Sans Medium"/>
              </a:defRPr>
            </a:lvl7pPr>
            <a:lvl8pPr lvl="7" rtl="0" algn="ctr">
              <a:spcBef>
                <a:spcPts val="0"/>
              </a:spcBef>
              <a:spcAft>
                <a:spcPts val="0"/>
              </a:spcAft>
              <a:buSzPts val="4000"/>
              <a:buFont typeface="NVIDIA Sans Medium"/>
              <a:buNone/>
              <a:defRPr b="0" sz="4000">
                <a:latin typeface="NVIDIA Sans Medium"/>
                <a:ea typeface="NVIDIA Sans Medium"/>
                <a:cs typeface="NVIDIA Sans Medium"/>
                <a:sym typeface="NVIDIA Sans Medium"/>
              </a:defRPr>
            </a:lvl8pPr>
            <a:lvl9pPr lvl="8" rtl="0" algn="ctr">
              <a:spcBef>
                <a:spcPts val="0"/>
              </a:spcBef>
              <a:spcAft>
                <a:spcPts val="0"/>
              </a:spcAft>
              <a:buSzPts val="4000"/>
              <a:buFont typeface="NVIDIA Sans Medium"/>
              <a:buNone/>
              <a:defRPr b="0" sz="4000">
                <a:latin typeface="NVIDIA Sans Medium"/>
                <a:ea typeface="NVIDIA Sans Medium"/>
                <a:cs typeface="NVIDIA Sans Medium"/>
                <a:sym typeface="NVIDIA Sans Medium"/>
              </a:defRPr>
            </a:lvl9pPr>
          </a:lstStyle>
          <a:p/>
        </p:txBody>
      </p:sp>
      <p:sp>
        <p:nvSpPr>
          <p:cNvPr id="217" name="Google Shape;217;p23"/>
          <p:cNvSpPr txBox="1"/>
          <p:nvPr>
            <p:ph idx="24" type="title"/>
          </p:nvPr>
        </p:nvSpPr>
        <p:spPr>
          <a:xfrm>
            <a:off x="14335075" y="16869625"/>
            <a:ext cx="7955400" cy="1134600"/>
          </a:xfrm>
          <a:prstGeom prst="rect">
            <a:avLst/>
          </a:prstGeom>
          <a:noFill/>
          <a:ln>
            <a:noFill/>
          </a:ln>
        </p:spPr>
        <p:txBody>
          <a:bodyPr anchorCtr="0" anchor="ctr" bIns="45700" lIns="91425" spcFirstLastPara="1" rIns="91425" wrap="square" tIns="45700">
            <a:noAutofit/>
          </a:bodyPr>
          <a:lstStyle>
            <a:lvl1pPr lvl="0" rtl="0">
              <a:lnSpc>
                <a:spcPct val="90000"/>
              </a:lnSpc>
              <a:spcBef>
                <a:spcPts val="0"/>
              </a:spcBef>
              <a:spcAft>
                <a:spcPts val="0"/>
              </a:spcAft>
              <a:buClr>
                <a:schemeClr val="lt1"/>
              </a:buClr>
              <a:buSzPts val="4000"/>
              <a:buFont typeface="NVIDIA Sans Medium"/>
              <a:buNone/>
              <a:defRPr b="0" sz="4000" cap="none">
                <a:latin typeface="NVIDIA Sans Medium"/>
                <a:ea typeface="NVIDIA Sans Medium"/>
                <a:cs typeface="NVIDIA Sans Medium"/>
                <a:sym typeface="NVIDIA Sans Medium"/>
              </a:defRPr>
            </a:lvl1pPr>
            <a:lvl2pPr lvl="1" rtl="0" algn="ctr">
              <a:spcBef>
                <a:spcPts val="0"/>
              </a:spcBef>
              <a:spcAft>
                <a:spcPts val="0"/>
              </a:spcAft>
              <a:buSzPts val="4000"/>
              <a:buFont typeface="NVIDIA Sans Medium"/>
              <a:buNone/>
              <a:defRPr b="0" sz="4000">
                <a:latin typeface="NVIDIA Sans Medium"/>
                <a:ea typeface="NVIDIA Sans Medium"/>
                <a:cs typeface="NVIDIA Sans Medium"/>
                <a:sym typeface="NVIDIA Sans Medium"/>
              </a:defRPr>
            </a:lvl2pPr>
            <a:lvl3pPr lvl="2" rtl="0" algn="ctr">
              <a:spcBef>
                <a:spcPts val="0"/>
              </a:spcBef>
              <a:spcAft>
                <a:spcPts val="0"/>
              </a:spcAft>
              <a:buSzPts val="4000"/>
              <a:buFont typeface="NVIDIA Sans Medium"/>
              <a:buNone/>
              <a:defRPr b="0" sz="4000">
                <a:latin typeface="NVIDIA Sans Medium"/>
                <a:ea typeface="NVIDIA Sans Medium"/>
                <a:cs typeface="NVIDIA Sans Medium"/>
                <a:sym typeface="NVIDIA Sans Medium"/>
              </a:defRPr>
            </a:lvl3pPr>
            <a:lvl4pPr lvl="3" rtl="0" algn="ctr">
              <a:spcBef>
                <a:spcPts val="0"/>
              </a:spcBef>
              <a:spcAft>
                <a:spcPts val="0"/>
              </a:spcAft>
              <a:buSzPts val="4000"/>
              <a:buFont typeface="NVIDIA Sans Medium"/>
              <a:buNone/>
              <a:defRPr b="0" sz="4000">
                <a:latin typeface="NVIDIA Sans Medium"/>
                <a:ea typeface="NVIDIA Sans Medium"/>
                <a:cs typeface="NVIDIA Sans Medium"/>
                <a:sym typeface="NVIDIA Sans Medium"/>
              </a:defRPr>
            </a:lvl4pPr>
            <a:lvl5pPr lvl="4" rtl="0" algn="ctr">
              <a:spcBef>
                <a:spcPts val="0"/>
              </a:spcBef>
              <a:spcAft>
                <a:spcPts val="0"/>
              </a:spcAft>
              <a:buSzPts val="4000"/>
              <a:buFont typeface="NVIDIA Sans Medium"/>
              <a:buNone/>
              <a:defRPr b="0" sz="4000">
                <a:latin typeface="NVIDIA Sans Medium"/>
                <a:ea typeface="NVIDIA Sans Medium"/>
                <a:cs typeface="NVIDIA Sans Medium"/>
                <a:sym typeface="NVIDIA Sans Medium"/>
              </a:defRPr>
            </a:lvl5pPr>
            <a:lvl6pPr lvl="5" rtl="0" algn="ctr">
              <a:spcBef>
                <a:spcPts val="0"/>
              </a:spcBef>
              <a:spcAft>
                <a:spcPts val="0"/>
              </a:spcAft>
              <a:buSzPts val="4000"/>
              <a:buFont typeface="NVIDIA Sans Medium"/>
              <a:buNone/>
              <a:defRPr b="0" sz="4000">
                <a:latin typeface="NVIDIA Sans Medium"/>
                <a:ea typeface="NVIDIA Sans Medium"/>
                <a:cs typeface="NVIDIA Sans Medium"/>
                <a:sym typeface="NVIDIA Sans Medium"/>
              </a:defRPr>
            </a:lvl6pPr>
            <a:lvl7pPr lvl="6" rtl="0" algn="ctr">
              <a:spcBef>
                <a:spcPts val="0"/>
              </a:spcBef>
              <a:spcAft>
                <a:spcPts val="0"/>
              </a:spcAft>
              <a:buSzPts val="4000"/>
              <a:buFont typeface="NVIDIA Sans Medium"/>
              <a:buNone/>
              <a:defRPr b="0" sz="4000">
                <a:latin typeface="NVIDIA Sans Medium"/>
                <a:ea typeface="NVIDIA Sans Medium"/>
                <a:cs typeface="NVIDIA Sans Medium"/>
                <a:sym typeface="NVIDIA Sans Medium"/>
              </a:defRPr>
            </a:lvl7pPr>
            <a:lvl8pPr lvl="7" rtl="0" algn="ctr">
              <a:spcBef>
                <a:spcPts val="0"/>
              </a:spcBef>
              <a:spcAft>
                <a:spcPts val="0"/>
              </a:spcAft>
              <a:buSzPts val="4000"/>
              <a:buFont typeface="NVIDIA Sans Medium"/>
              <a:buNone/>
              <a:defRPr b="0" sz="4000">
                <a:latin typeface="NVIDIA Sans Medium"/>
                <a:ea typeface="NVIDIA Sans Medium"/>
                <a:cs typeface="NVIDIA Sans Medium"/>
                <a:sym typeface="NVIDIA Sans Medium"/>
              </a:defRPr>
            </a:lvl8pPr>
            <a:lvl9pPr lvl="8" rtl="0" algn="ctr">
              <a:spcBef>
                <a:spcPts val="0"/>
              </a:spcBef>
              <a:spcAft>
                <a:spcPts val="0"/>
              </a:spcAft>
              <a:buSzPts val="4000"/>
              <a:buFont typeface="NVIDIA Sans Medium"/>
              <a:buNone/>
              <a:defRPr b="0" sz="4000">
                <a:latin typeface="NVIDIA Sans Medium"/>
                <a:ea typeface="NVIDIA Sans Medium"/>
                <a:cs typeface="NVIDIA Sans Medium"/>
                <a:sym typeface="NVIDIA Sans Medium"/>
              </a:defRPr>
            </a:lvl9pPr>
          </a:lstStyle>
          <a:p/>
        </p:txBody>
      </p:sp>
      <p:sp>
        <p:nvSpPr>
          <p:cNvPr id="218" name="Google Shape;218;p23"/>
          <p:cNvSpPr txBox="1"/>
          <p:nvPr>
            <p:ph idx="25" type="title"/>
          </p:nvPr>
        </p:nvSpPr>
        <p:spPr>
          <a:xfrm>
            <a:off x="22783575" y="16869625"/>
            <a:ext cx="7955400" cy="1134600"/>
          </a:xfrm>
          <a:prstGeom prst="rect">
            <a:avLst/>
          </a:prstGeom>
          <a:noFill/>
          <a:ln>
            <a:noFill/>
          </a:ln>
        </p:spPr>
        <p:txBody>
          <a:bodyPr anchorCtr="0" anchor="ctr" bIns="45700" lIns="91425" spcFirstLastPara="1" rIns="91425" wrap="square" tIns="45700">
            <a:noAutofit/>
          </a:bodyPr>
          <a:lstStyle>
            <a:lvl1pPr lvl="0" rtl="0">
              <a:lnSpc>
                <a:spcPct val="90000"/>
              </a:lnSpc>
              <a:spcBef>
                <a:spcPts val="0"/>
              </a:spcBef>
              <a:spcAft>
                <a:spcPts val="0"/>
              </a:spcAft>
              <a:buClr>
                <a:schemeClr val="lt1"/>
              </a:buClr>
              <a:buSzPts val="4000"/>
              <a:buFont typeface="NVIDIA Sans Medium"/>
              <a:buNone/>
              <a:defRPr b="0" sz="4000" cap="none">
                <a:latin typeface="NVIDIA Sans Medium"/>
                <a:ea typeface="NVIDIA Sans Medium"/>
                <a:cs typeface="NVIDIA Sans Medium"/>
                <a:sym typeface="NVIDIA Sans Medium"/>
              </a:defRPr>
            </a:lvl1pPr>
            <a:lvl2pPr lvl="1" rtl="0" algn="ctr">
              <a:spcBef>
                <a:spcPts val="0"/>
              </a:spcBef>
              <a:spcAft>
                <a:spcPts val="0"/>
              </a:spcAft>
              <a:buSzPts val="4000"/>
              <a:buFont typeface="NVIDIA Sans Medium"/>
              <a:buNone/>
              <a:defRPr b="0" sz="4000">
                <a:latin typeface="NVIDIA Sans Medium"/>
                <a:ea typeface="NVIDIA Sans Medium"/>
                <a:cs typeface="NVIDIA Sans Medium"/>
                <a:sym typeface="NVIDIA Sans Medium"/>
              </a:defRPr>
            </a:lvl2pPr>
            <a:lvl3pPr lvl="2" rtl="0" algn="ctr">
              <a:spcBef>
                <a:spcPts val="0"/>
              </a:spcBef>
              <a:spcAft>
                <a:spcPts val="0"/>
              </a:spcAft>
              <a:buSzPts val="4000"/>
              <a:buFont typeface="NVIDIA Sans Medium"/>
              <a:buNone/>
              <a:defRPr b="0" sz="4000">
                <a:latin typeface="NVIDIA Sans Medium"/>
                <a:ea typeface="NVIDIA Sans Medium"/>
                <a:cs typeface="NVIDIA Sans Medium"/>
                <a:sym typeface="NVIDIA Sans Medium"/>
              </a:defRPr>
            </a:lvl3pPr>
            <a:lvl4pPr lvl="3" rtl="0" algn="ctr">
              <a:spcBef>
                <a:spcPts val="0"/>
              </a:spcBef>
              <a:spcAft>
                <a:spcPts val="0"/>
              </a:spcAft>
              <a:buSzPts val="4000"/>
              <a:buFont typeface="NVIDIA Sans Medium"/>
              <a:buNone/>
              <a:defRPr b="0" sz="4000">
                <a:latin typeface="NVIDIA Sans Medium"/>
                <a:ea typeface="NVIDIA Sans Medium"/>
                <a:cs typeface="NVIDIA Sans Medium"/>
                <a:sym typeface="NVIDIA Sans Medium"/>
              </a:defRPr>
            </a:lvl4pPr>
            <a:lvl5pPr lvl="4" rtl="0" algn="ctr">
              <a:spcBef>
                <a:spcPts val="0"/>
              </a:spcBef>
              <a:spcAft>
                <a:spcPts val="0"/>
              </a:spcAft>
              <a:buSzPts val="4000"/>
              <a:buFont typeface="NVIDIA Sans Medium"/>
              <a:buNone/>
              <a:defRPr b="0" sz="4000">
                <a:latin typeface="NVIDIA Sans Medium"/>
                <a:ea typeface="NVIDIA Sans Medium"/>
                <a:cs typeface="NVIDIA Sans Medium"/>
                <a:sym typeface="NVIDIA Sans Medium"/>
              </a:defRPr>
            </a:lvl5pPr>
            <a:lvl6pPr lvl="5" rtl="0" algn="ctr">
              <a:spcBef>
                <a:spcPts val="0"/>
              </a:spcBef>
              <a:spcAft>
                <a:spcPts val="0"/>
              </a:spcAft>
              <a:buSzPts val="4000"/>
              <a:buFont typeface="NVIDIA Sans Medium"/>
              <a:buNone/>
              <a:defRPr b="0" sz="4000">
                <a:latin typeface="NVIDIA Sans Medium"/>
                <a:ea typeface="NVIDIA Sans Medium"/>
                <a:cs typeface="NVIDIA Sans Medium"/>
                <a:sym typeface="NVIDIA Sans Medium"/>
              </a:defRPr>
            </a:lvl6pPr>
            <a:lvl7pPr lvl="6" rtl="0" algn="ctr">
              <a:spcBef>
                <a:spcPts val="0"/>
              </a:spcBef>
              <a:spcAft>
                <a:spcPts val="0"/>
              </a:spcAft>
              <a:buSzPts val="4000"/>
              <a:buFont typeface="NVIDIA Sans Medium"/>
              <a:buNone/>
              <a:defRPr b="0" sz="4000">
                <a:latin typeface="NVIDIA Sans Medium"/>
                <a:ea typeface="NVIDIA Sans Medium"/>
                <a:cs typeface="NVIDIA Sans Medium"/>
                <a:sym typeface="NVIDIA Sans Medium"/>
              </a:defRPr>
            </a:lvl7pPr>
            <a:lvl8pPr lvl="7" rtl="0" algn="ctr">
              <a:spcBef>
                <a:spcPts val="0"/>
              </a:spcBef>
              <a:spcAft>
                <a:spcPts val="0"/>
              </a:spcAft>
              <a:buSzPts val="4000"/>
              <a:buFont typeface="NVIDIA Sans Medium"/>
              <a:buNone/>
              <a:defRPr b="0" sz="4000">
                <a:latin typeface="NVIDIA Sans Medium"/>
                <a:ea typeface="NVIDIA Sans Medium"/>
                <a:cs typeface="NVIDIA Sans Medium"/>
                <a:sym typeface="NVIDIA Sans Medium"/>
              </a:defRPr>
            </a:lvl8pPr>
            <a:lvl9pPr lvl="8" rtl="0" algn="ctr">
              <a:spcBef>
                <a:spcPts val="0"/>
              </a:spcBef>
              <a:spcAft>
                <a:spcPts val="0"/>
              </a:spcAft>
              <a:buSzPts val="4000"/>
              <a:buFont typeface="NVIDIA Sans Medium"/>
              <a:buNone/>
              <a:defRPr b="0" sz="4000">
                <a:latin typeface="NVIDIA Sans Medium"/>
                <a:ea typeface="NVIDIA Sans Medium"/>
                <a:cs typeface="NVIDIA Sans Medium"/>
                <a:sym typeface="NVIDIA Sans Medium"/>
              </a:defRPr>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8-up Image">
  <p:cSld name="8-up Image">
    <p:spTree>
      <p:nvGrpSpPr>
        <p:cNvPr id="219" name="Shape 219"/>
        <p:cNvGrpSpPr/>
        <p:nvPr/>
      </p:nvGrpSpPr>
      <p:grpSpPr>
        <a:xfrm>
          <a:off x="0" y="0"/>
          <a:ext cx="0" cy="0"/>
          <a:chOff x="0" y="0"/>
          <a:chExt cx="0" cy="0"/>
        </a:xfrm>
      </p:grpSpPr>
      <p:sp>
        <p:nvSpPr>
          <p:cNvPr id="220" name="Google Shape;220;p24"/>
          <p:cNvSpPr/>
          <p:nvPr>
            <p:ph idx="2" type="pic"/>
          </p:nvPr>
        </p:nvSpPr>
        <p:spPr>
          <a:xfrm>
            <a:off x="1637603" y="11926198"/>
            <a:ext cx="7955280" cy="4937760"/>
          </a:xfrm>
          <a:prstGeom prst="rect">
            <a:avLst/>
          </a:prstGeom>
          <a:solidFill>
            <a:srgbClr val="151617">
              <a:alpha val="60784"/>
            </a:srgbClr>
          </a:solidFill>
          <a:ln cap="flat" cmpd="sng" w="9525">
            <a:solidFill>
              <a:schemeClr val="accent5"/>
            </a:solidFill>
            <a:prstDash val="solid"/>
            <a:round/>
            <a:headEnd len="sm" w="sm" type="none"/>
            <a:tailEnd len="sm" w="sm" type="none"/>
          </a:ln>
        </p:spPr>
      </p:sp>
      <p:sp>
        <p:nvSpPr>
          <p:cNvPr id="221" name="Google Shape;221;p24"/>
          <p:cNvSpPr/>
          <p:nvPr>
            <p:ph idx="3" type="pic"/>
          </p:nvPr>
        </p:nvSpPr>
        <p:spPr>
          <a:xfrm>
            <a:off x="10086104" y="11926198"/>
            <a:ext cx="7955280" cy="4937760"/>
          </a:xfrm>
          <a:prstGeom prst="rect">
            <a:avLst/>
          </a:prstGeom>
          <a:solidFill>
            <a:srgbClr val="151617">
              <a:alpha val="60784"/>
            </a:srgbClr>
          </a:solidFill>
          <a:ln cap="flat" cmpd="sng" w="9525">
            <a:solidFill>
              <a:schemeClr val="accent5"/>
            </a:solidFill>
            <a:prstDash val="solid"/>
            <a:round/>
            <a:headEnd len="sm" w="sm" type="none"/>
            <a:tailEnd len="sm" w="sm" type="none"/>
          </a:ln>
        </p:spPr>
      </p:sp>
      <p:sp>
        <p:nvSpPr>
          <p:cNvPr id="222" name="Google Shape;222;p24"/>
          <p:cNvSpPr/>
          <p:nvPr>
            <p:ph idx="4" type="pic"/>
          </p:nvPr>
        </p:nvSpPr>
        <p:spPr>
          <a:xfrm>
            <a:off x="18534606" y="11926198"/>
            <a:ext cx="7955280" cy="4937760"/>
          </a:xfrm>
          <a:prstGeom prst="rect">
            <a:avLst/>
          </a:prstGeom>
          <a:solidFill>
            <a:srgbClr val="151617">
              <a:alpha val="60784"/>
            </a:srgbClr>
          </a:solidFill>
          <a:ln cap="flat" cmpd="sng" w="9525">
            <a:solidFill>
              <a:schemeClr val="accent5"/>
            </a:solidFill>
            <a:prstDash val="solid"/>
            <a:round/>
            <a:headEnd len="sm" w="sm" type="none"/>
            <a:tailEnd len="sm" w="sm" type="none"/>
          </a:ln>
        </p:spPr>
      </p:sp>
      <p:sp>
        <p:nvSpPr>
          <p:cNvPr id="223" name="Google Shape;223;p24"/>
          <p:cNvSpPr/>
          <p:nvPr>
            <p:ph idx="5" type="pic"/>
          </p:nvPr>
        </p:nvSpPr>
        <p:spPr>
          <a:xfrm>
            <a:off x="18534610" y="4849814"/>
            <a:ext cx="7955400" cy="4937700"/>
          </a:xfrm>
          <a:prstGeom prst="rect">
            <a:avLst/>
          </a:prstGeom>
          <a:solidFill>
            <a:srgbClr val="151617">
              <a:alpha val="60784"/>
            </a:srgbClr>
          </a:solidFill>
          <a:ln cap="flat" cmpd="sng" w="9525">
            <a:solidFill>
              <a:schemeClr val="accent5"/>
            </a:solidFill>
            <a:prstDash val="solid"/>
            <a:round/>
            <a:headEnd len="sm" w="sm" type="none"/>
            <a:tailEnd len="sm" w="sm" type="none"/>
          </a:ln>
        </p:spPr>
      </p:sp>
      <p:sp>
        <p:nvSpPr>
          <p:cNvPr id="224" name="Google Shape;224;p24"/>
          <p:cNvSpPr/>
          <p:nvPr>
            <p:ph idx="6" type="pic"/>
          </p:nvPr>
        </p:nvSpPr>
        <p:spPr>
          <a:xfrm>
            <a:off x="10086108" y="4849814"/>
            <a:ext cx="7955400" cy="4937700"/>
          </a:xfrm>
          <a:prstGeom prst="rect">
            <a:avLst/>
          </a:prstGeom>
          <a:solidFill>
            <a:srgbClr val="151617">
              <a:alpha val="60784"/>
            </a:srgbClr>
          </a:solidFill>
          <a:ln cap="flat" cmpd="sng" w="9525">
            <a:solidFill>
              <a:schemeClr val="accent5"/>
            </a:solidFill>
            <a:prstDash val="solid"/>
            <a:round/>
            <a:headEnd len="sm" w="sm" type="none"/>
            <a:tailEnd len="sm" w="sm" type="none"/>
          </a:ln>
        </p:spPr>
      </p:sp>
      <p:sp>
        <p:nvSpPr>
          <p:cNvPr id="225" name="Google Shape;225;p24"/>
          <p:cNvSpPr/>
          <p:nvPr>
            <p:ph idx="7" type="pic"/>
          </p:nvPr>
        </p:nvSpPr>
        <p:spPr>
          <a:xfrm>
            <a:off x="1637606" y="4849814"/>
            <a:ext cx="7955400" cy="4937700"/>
          </a:xfrm>
          <a:prstGeom prst="rect">
            <a:avLst/>
          </a:prstGeom>
          <a:solidFill>
            <a:srgbClr val="151617">
              <a:alpha val="60784"/>
            </a:srgbClr>
          </a:solidFill>
          <a:ln cap="flat" cmpd="sng" w="9525">
            <a:solidFill>
              <a:schemeClr val="accent5"/>
            </a:solidFill>
            <a:prstDash val="solid"/>
            <a:round/>
            <a:headEnd len="sm" w="sm" type="none"/>
            <a:tailEnd len="sm" w="sm" type="none"/>
          </a:ln>
        </p:spPr>
      </p:sp>
      <p:sp>
        <p:nvSpPr>
          <p:cNvPr id="226" name="Google Shape;226;p24"/>
          <p:cNvSpPr/>
          <p:nvPr>
            <p:ph idx="8" type="pic"/>
          </p:nvPr>
        </p:nvSpPr>
        <p:spPr>
          <a:xfrm>
            <a:off x="26983113" y="4849814"/>
            <a:ext cx="7955400" cy="4937700"/>
          </a:xfrm>
          <a:prstGeom prst="rect">
            <a:avLst/>
          </a:prstGeom>
          <a:solidFill>
            <a:srgbClr val="151617">
              <a:alpha val="60784"/>
            </a:srgbClr>
          </a:solidFill>
          <a:ln cap="flat" cmpd="sng" w="9525">
            <a:solidFill>
              <a:schemeClr val="accent5"/>
            </a:solidFill>
            <a:prstDash val="solid"/>
            <a:round/>
            <a:headEnd len="sm" w="sm" type="none"/>
            <a:tailEnd len="sm" w="sm" type="none"/>
          </a:ln>
        </p:spPr>
      </p:sp>
      <p:sp>
        <p:nvSpPr>
          <p:cNvPr id="227" name="Google Shape;227;p24"/>
          <p:cNvSpPr/>
          <p:nvPr>
            <p:ph idx="9" type="pic"/>
          </p:nvPr>
        </p:nvSpPr>
        <p:spPr>
          <a:xfrm>
            <a:off x="26968061" y="11926198"/>
            <a:ext cx="7955400" cy="4937700"/>
          </a:xfrm>
          <a:prstGeom prst="rect">
            <a:avLst/>
          </a:prstGeom>
          <a:solidFill>
            <a:srgbClr val="151617">
              <a:alpha val="60784"/>
            </a:srgbClr>
          </a:solidFill>
          <a:ln cap="flat" cmpd="sng" w="9525">
            <a:solidFill>
              <a:schemeClr val="accent5"/>
            </a:solidFill>
            <a:prstDash val="solid"/>
            <a:round/>
            <a:headEnd len="sm" w="sm" type="none"/>
            <a:tailEnd len="sm" w="sm" type="none"/>
          </a:ln>
        </p:spPr>
      </p:sp>
      <p:sp>
        <p:nvSpPr>
          <p:cNvPr id="228" name="Google Shape;228;p24"/>
          <p:cNvSpPr txBox="1"/>
          <p:nvPr>
            <p:ph type="title"/>
          </p:nvPr>
        </p:nvSpPr>
        <p:spPr>
          <a:xfrm>
            <a:off x="2514600" y="0"/>
            <a:ext cx="31546800" cy="2514601"/>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lt1"/>
              </a:buClr>
              <a:buSzPts val="7200"/>
              <a:buNone/>
              <a:defRPr sz="7200" cap="none"/>
            </a:lvl1pPr>
            <a:lvl2pPr lvl="1">
              <a:spcBef>
                <a:spcPts val="0"/>
              </a:spcBef>
              <a:spcAft>
                <a:spcPts val="0"/>
              </a:spcAft>
              <a:buSzPts val="7200"/>
              <a:buNone/>
              <a:defRPr/>
            </a:lvl2pPr>
            <a:lvl3pPr lvl="2">
              <a:spcBef>
                <a:spcPts val="0"/>
              </a:spcBef>
              <a:spcAft>
                <a:spcPts val="0"/>
              </a:spcAft>
              <a:buSzPts val="7200"/>
              <a:buNone/>
              <a:defRPr/>
            </a:lvl3pPr>
            <a:lvl4pPr lvl="3">
              <a:spcBef>
                <a:spcPts val="0"/>
              </a:spcBef>
              <a:spcAft>
                <a:spcPts val="0"/>
              </a:spcAft>
              <a:buSzPts val="7200"/>
              <a:buNone/>
              <a:defRPr/>
            </a:lvl4pPr>
            <a:lvl5pPr lvl="4">
              <a:spcBef>
                <a:spcPts val="0"/>
              </a:spcBef>
              <a:spcAft>
                <a:spcPts val="0"/>
              </a:spcAft>
              <a:buSzPts val="7200"/>
              <a:buNone/>
              <a:defRPr/>
            </a:lvl5pPr>
            <a:lvl6pPr lvl="5">
              <a:spcBef>
                <a:spcPts val="0"/>
              </a:spcBef>
              <a:spcAft>
                <a:spcPts val="0"/>
              </a:spcAft>
              <a:buSzPts val="7200"/>
              <a:buNone/>
              <a:defRPr/>
            </a:lvl6pPr>
            <a:lvl7pPr lvl="6">
              <a:spcBef>
                <a:spcPts val="0"/>
              </a:spcBef>
              <a:spcAft>
                <a:spcPts val="0"/>
              </a:spcAft>
              <a:buSzPts val="7200"/>
              <a:buNone/>
              <a:defRPr/>
            </a:lvl7pPr>
            <a:lvl8pPr lvl="7">
              <a:spcBef>
                <a:spcPts val="0"/>
              </a:spcBef>
              <a:spcAft>
                <a:spcPts val="0"/>
              </a:spcAft>
              <a:buSzPts val="7200"/>
              <a:buNone/>
              <a:defRPr/>
            </a:lvl8pPr>
            <a:lvl9pPr lvl="8">
              <a:spcBef>
                <a:spcPts val="0"/>
              </a:spcBef>
              <a:spcAft>
                <a:spcPts val="0"/>
              </a:spcAft>
              <a:buSzPts val="7200"/>
              <a:buNone/>
              <a:defRPr/>
            </a:lvl9pPr>
          </a:lstStyle>
          <a:p/>
        </p:txBody>
      </p:sp>
      <p:sp>
        <p:nvSpPr>
          <p:cNvPr id="229" name="Google Shape;229;p24"/>
          <p:cNvSpPr txBox="1"/>
          <p:nvPr>
            <p:ph idx="1" type="subTitle"/>
          </p:nvPr>
        </p:nvSpPr>
        <p:spPr>
          <a:xfrm>
            <a:off x="2514600" y="2487168"/>
            <a:ext cx="31546800" cy="1408200"/>
          </a:xfrm>
          <a:prstGeom prst="rect">
            <a:avLst/>
          </a:prstGeom>
          <a:noFill/>
          <a:ln>
            <a:noFill/>
          </a:ln>
        </p:spPr>
        <p:txBody>
          <a:bodyPr anchorCtr="0" anchor="t" bIns="45700" lIns="91425" spcFirstLastPara="1" rIns="91425" wrap="square" tIns="45700">
            <a:noAutofit/>
          </a:bodyPr>
          <a:lstStyle>
            <a:lvl1pPr lvl="0" rtl="0" algn="ctr">
              <a:spcBef>
                <a:spcPts val="0"/>
              </a:spcBef>
              <a:spcAft>
                <a:spcPts val="0"/>
              </a:spcAft>
              <a:buClr>
                <a:schemeClr val="dk2"/>
              </a:buClr>
              <a:buSzPts val="4800"/>
              <a:buFont typeface="NVIDIA Sans"/>
              <a:buNone/>
              <a:defRPr sz="4800">
                <a:solidFill>
                  <a:schemeClr val="dk2"/>
                </a:solidFill>
                <a:latin typeface="NVIDIA Sans"/>
                <a:ea typeface="NVIDIA Sans"/>
                <a:cs typeface="NVIDIA Sans"/>
                <a:sym typeface="NVIDIA Sans"/>
              </a:defRPr>
            </a:lvl1pPr>
            <a:lvl2pPr lvl="1" rtl="0">
              <a:spcBef>
                <a:spcPts val="0"/>
              </a:spcBef>
              <a:spcAft>
                <a:spcPts val="0"/>
              </a:spcAft>
              <a:buSzPts val="4800"/>
              <a:buFont typeface="NVIDIA Sans"/>
              <a:buNone/>
              <a:defRPr sz="4800">
                <a:latin typeface="NVIDIA Sans"/>
                <a:ea typeface="NVIDIA Sans"/>
                <a:cs typeface="NVIDIA Sans"/>
                <a:sym typeface="NVIDIA Sans"/>
              </a:defRPr>
            </a:lvl2pPr>
            <a:lvl3pPr lvl="2" rtl="0">
              <a:spcBef>
                <a:spcPts val="0"/>
              </a:spcBef>
              <a:spcAft>
                <a:spcPts val="0"/>
              </a:spcAft>
              <a:buSzPts val="4800"/>
              <a:buFont typeface="NVIDIA Sans"/>
              <a:buNone/>
              <a:defRPr sz="4800">
                <a:latin typeface="NVIDIA Sans"/>
                <a:ea typeface="NVIDIA Sans"/>
                <a:cs typeface="NVIDIA Sans"/>
                <a:sym typeface="NVIDIA Sans"/>
              </a:defRPr>
            </a:lvl3pPr>
            <a:lvl4pPr lvl="3" rtl="0">
              <a:spcBef>
                <a:spcPts val="0"/>
              </a:spcBef>
              <a:spcAft>
                <a:spcPts val="0"/>
              </a:spcAft>
              <a:buSzPts val="4800"/>
              <a:buFont typeface="NVIDIA Sans"/>
              <a:buNone/>
              <a:defRPr sz="4800">
                <a:latin typeface="NVIDIA Sans"/>
                <a:ea typeface="NVIDIA Sans"/>
                <a:cs typeface="NVIDIA Sans"/>
                <a:sym typeface="NVIDIA Sans"/>
              </a:defRPr>
            </a:lvl4pPr>
            <a:lvl5pPr lvl="4" rtl="0">
              <a:spcBef>
                <a:spcPts val="0"/>
              </a:spcBef>
              <a:spcAft>
                <a:spcPts val="0"/>
              </a:spcAft>
              <a:buSzPts val="4800"/>
              <a:buFont typeface="NVIDIA Sans"/>
              <a:buNone/>
              <a:defRPr sz="4800">
                <a:latin typeface="NVIDIA Sans"/>
                <a:ea typeface="NVIDIA Sans"/>
                <a:cs typeface="NVIDIA Sans"/>
                <a:sym typeface="NVIDIA Sans"/>
              </a:defRPr>
            </a:lvl5pPr>
            <a:lvl6pPr lvl="5" rtl="0">
              <a:spcBef>
                <a:spcPts val="0"/>
              </a:spcBef>
              <a:spcAft>
                <a:spcPts val="0"/>
              </a:spcAft>
              <a:buSzPts val="4800"/>
              <a:buFont typeface="NVIDIA Sans"/>
              <a:buNone/>
              <a:defRPr sz="4800">
                <a:latin typeface="NVIDIA Sans"/>
                <a:ea typeface="NVIDIA Sans"/>
                <a:cs typeface="NVIDIA Sans"/>
                <a:sym typeface="NVIDIA Sans"/>
              </a:defRPr>
            </a:lvl6pPr>
            <a:lvl7pPr lvl="6" rtl="0">
              <a:spcBef>
                <a:spcPts val="0"/>
              </a:spcBef>
              <a:spcAft>
                <a:spcPts val="0"/>
              </a:spcAft>
              <a:buSzPts val="4800"/>
              <a:buFont typeface="NVIDIA Sans"/>
              <a:buNone/>
              <a:defRPr sz="4800">
                <a:latin typeface="NVIDIA Sans"/>
                <a:ea typeface="NVIDIA Sans"/>
                <a:cs typeface="NVIDIA Sans"/>
                <a:sym typeface="NVIDIA Sans"/>
              </a:defRPr>
            </a:lvl7pPr>
            <a:lvl8pPr lvl="7" rtl="0">
              <a:spcBef>
                <a:spcPts val="0"/>
              </a:spcBef>
              <a:spcAft>
                <a:spcPts val="0"/>
              </a:spcAft>
              <a:buSzPts val="4800"/>
              <a:buFont typeface="NVIDIA Sans"/>
              <a:buNone/>
              <a:defRPr sz="4800">
                <a:latin typeface="NVIDIA Sans"/>
                <a:ea typeface="NVIDIA Sans"/>
                <a:cs typeface="NVIDIA Sans"/>
                <a:sym typeface="NVIDIA Sans"/>
              </a:defRPr>
            </a:lvl8pPr>
            <a:lvl9pPr lvl="8" rtl="0">
              <a:spcBef>
                <a:spcPts val="0"/>
              </a:spcBef>
              <a:spcAft>
                <a:spcPts val="0"/>
              </a:spcAft>
              <a:buSzPts val="4800"/>
              <a:buFont typeface="NVIDIA Sans"/>
              <a:buNone/>
              <a:defRPr sz="4800">
                <a:latin typeface="NVIDIA Sans"/>
                <a:ea typeface="NVIDIA Sans"/>
                <a:cs typeface="NVIDIA Sans"/>
                <a:sym typeface="NVIDIA Sans"/>
              </a:defRPr>
            </a:lvl9pPr>
          </a:lstStyle>
          <a:p/>
        </p:txBody>
      </p:sp>
      <p:sp>
        <p:nvSpPr>
          <p:cNvPr id="230" name="Google Shape;230;p24"/>
          <p:cNvSpPr txBox="1"/>
          <p:nvPr>
            <p:ph idx="13" type="subTitle"/>
          </p:nvPr>
        </p:nvSpPr>
        <p:spPr>
          <a:xfrm>
            <a:off x="26983113" y="10671049"/>
            <a:ext cx="7955400" cy="749700"/>
          </a:xfrm>
          <a:prstGeom prst="rect">
            <a:avLst/>
          </a:prstGeom>
          <a:noFill/>
          <a:ln>
            <a:noFill/>
          </a:ln>
        </p:spPr>
        <p:txBody>
          <a:bodyPr anchorCtr="0" anchor="t" bIns="45700" lIns="91425" spcFirstLastPara="1" rIns="91425" wrap="square" tIns="45700">
            <a:noAutofit/>
          </a:bodyPr>
          <a:lstStyle>
            <a:lvl1pPr lvl="0" rtl="0" algn="ctr">
              <a:spcBef>
                <a:spcPts val="0"/>
              </a:spcBef>
              <a:spcAft>
                <a:spcPts val="0"/>
              </a:spcAft>
              <a:buClr>
                <a:schemeClr val="lt1"/>
              </a:buClr>
              <a:buSzPts val="2800"/>
              <a:buFont typeface="NVIDIA Sans"/>
              <a:buNone/>
              <a:defRPr sz="2800">
                <a:solidFill>
                  <a:schemeClr val="lt1"/>
                </a:solidFill>
                <a:latin typeface="NVIDIA Sans"/>
                <a:ea typeface="NVIDIA Sans"/>
                <a:cs typeface="NVIDIA Sans"/>
                <a:sym typeface="NVIDIA Sans"/>
              </a:defRPr>
            </a:lvl1pPr>
            <a:lvl2pPr lvl="1" rtl="0" algn="ctr">
              <a:spcBef>
                <a:spcPts val="0"/>
              </a:spcBef>
              <a:spcAft>
                <a:spcPts val="0"/>
              </a:spcAft>
              <a:buClr>
                <a:schemeClr val="lt1"/>
              </a:buClr>
              <a:buSzPts val="2800"/>
              <a:buFont typeface="NVIDIA Sans"/>
              <a:buNone/>
              <a:defRPr sz="2800">
                <a:solidFill>
                  <a:schemeClr val="lt1"/>
                </a:solidFill>
                <a:latin typeface="NVIDIA Sans"/>
                <a:ea typeface="NVIDIA Sans"/>
                <a:cs typeface="NVIDIA Sans"/>
                <a:sym typeface="NVIDIA Sans"/>
              </a:defRPr>
            </a:lvl2pPr>
            <a:lvl3pPr lvl="2" rtl="0" algn="ctr">
              <a:spcBef>
                <a:spcPts val="0"/>
              </a:spcBef>
              <a:spcAft>
                <a:spcPts val="0"/>
              </a:spcAft>
              <a:buClr>
                <a:schemeClr val="lt1"/>
              </a:buClr>
              <a:buSzPts val="2800"/>
              <a:buFont typeface="NVIDIA Sans"/>
              <a:buNone/>
              <a:defRPr sz="2800">
                <a:solidFill>
                  <a:schemeClr val="lt1"/>
                </a:solidFill>
                <a:latin typeface="NVIDIA Sans"/>
                <a:ea typeface="NVIDIA Sans"/>
                <a:cs typeface="NVIDIA Sans"/>
                <a:sym typeface="NVIDIA Sans"/>
              </a:defRPr>
            </a:lvl3pPr>
            <a:lvl4pPr lvl="3" rtl="0" algn="ctr">
              <a:spcBef>
                <a:spcPts val="0"/>
              </a:spcBef>
              <a:spcAft>
                <a:spcPts val="0"/>
              </a:spcAft>
              <a:buClr>
                <a:schemeClr val="lt1"/>
              </a:buClr>
              <a:buSzPts val="2800"/>
              <a:buFont typeface="NVIDIA Sans"/>
              <a:buNone/>
              <a:defRPr sz="2800">
                <a:solidFill>
                  <a:schemeClr val="lt1"/>
                </a:solidFill>
                <a:latin typeface="NVIDIA Sans"/>
                <a:ea typeface="NVIDIA Sans"/>
                <a:cs typeface="NVIDIA Sans"/>
                <a:sym typeface="NVIDIA Sans"/>
              </a:defRPr>
            </a:lvl4pPr>
            <a:lvl5pPr lvl="4" rtl="0" algn="ctr">
              <a:spcBef>
                <a:spcPts val="0"/>
              </a:spcBef>
              <a:spcAft>
                <a:spcPts val="0"/>
              </a:spcAft>
              <a:buClr>
                <a:schemeClr val="lt1"/>
              </a:buClr>
              <a:buSzPts val="2800"/>
              <a:buFont typeface="NVIDIA Sans"/>
              <a:buNone/>
              <a:defRPr sz="2800">
                <a:solidFill>
                  <a:schemeClr val="lt1"/>
                </a:solidFill>
                <a:latin typeface="NVIDIA Sans"/>
                <a:ea typeface="NVIDIA Sans"/>
                <a:cs typeface="NVIDIA Sans"/>
                <a:sym typeface="NVIDIA Sans"/>
              </a:defRPr>
            </a:lvl5pPr>
            <a:lvl6pPr lvl="5" rtl="0" algn="ctr">
              <a:spcBef>
                <a:spcPts val="0"/>
              </a:spcBef>
              <a:spcAft>
                <a:spcPts val="0"/>
              </a:spcAft>
              <a:buClr>
                <a:schemeClr val="lt1"/>
              </a:buClr>
              <a:buSzPts val="2800"/>
              <a:buFont typeface="NVIDIA Sans"/>
              <a:buNone/>
              <a:defRPr sz="2800">
                <a:solidFill>
                  <a:schemeClr val="lt1"/>
                </a:solidFill>
                <a:latin typeface="NVIDIA Sans"/>
                <a:ea typeface="NVIDIA Sans"/>
                <a:cs typeface="NVIDIA Sans"/>
                <a:sym typeface="NVIDIA Sans"/>
              </a:defRPr>
            </a:lvl6pPr>
            <a:lvl7pPr lvl="6" rtl="0" algn="ctr">
              <a:spcBef>
                <a:spcPts val="0"/>
              </a:spcBef>
              <a:spcAft>
                <a:spcPts val="0"/>
              </a:spcAft>
              <a:buClr>
                <a:schemeClr val="lt1"/>
              </a:buClr>
              <a:buSzPts val="2800"/>
              <a:buFont typeface="NVIDIA Sans"/>
              <a:buNone/>
              <a:defRPr sz="2800">
                <a:solidFill>
                  <a:schemeClr val="lt1"/>
                </a:solidFill>
                <a:latin typeface="NVIDIA Sans"/>
                <a:ea typeface="NVIDIA Sans"/>
                <a:cs typeface="NVIDIA Sans"/>
                <a:sym typeface="NVIDIA Sans"/>
              </a:defRPr>
            </a:lvl7pPr>
            <a:lvl8pPr lvl="7" rtl="0" algn="ctr">
              <a:spcBef>
                <a:spcPts val="0"/>
              </a:spcBef>
              <a:spcAft>
                <a:spcPts val="0"/>
              </a:spcAft>
              <a:buClr>
                <a:schemeClr val="lt1"/>
              </a:buClr>
              <a:buSzPts val="2800"/>
              <a:buFont typeface="NVIDIA Sans"/>
              <a:buNone/>
              <a:defRPr sz="2800">
                <a:solidFill>
                  <a:schemeClr val="lt1"/>
                </a:solidFill>
                <a:latin typeface="NVIDIA Sans"/>
                <a:ea typeface="NVIDIA Sans"/>
                <a:cs typeface="NVIDIA Sans"/>
                <a:sym typeface="NVIDIA Sans"/>
              </a:defRPr>
            </a:lvl8pPr>
            <a:lvl9pPr lvl="8" rtl="0" algn="ctr">
              <a:spcBef>
                <a:spcPts val="0"/>
              </a:spcBef>
              <a:spcAft>
                <a:spcPts val="0"/>
              </a:spcAft>
              <a:buClr>
                <a:schemeClr val="lt1"/>
              </a:buClr>
              <a:buSzPts val="2800"/>
              <a:buFont typeface="NVIDIA Sans"/>
              <a:buNone/>
              <a:defRPr sz="2800">
                <a:solidFill>
                  <a:schemeClr val="lt1"/>
                </a:solidFill>
                <a:latin typeface="NVIDIA Sans"/>
                <a:ea typeface="NVIDIA Sans"/>
                <a:cs typeface="NVIDIA Sans"/>
                <a:sym typeface="NVIDIA Sans"/>
              </a:defRPr>
            </a:lvl9pPr>
          </a:lstStyle>
          <a:p/>
        </p:txBody>
      </p:sp>
      <p:sp>
        <p:nvSpPr>
          <p:cNvPr id="231" name="Google Shape;231;p24"/>
          <p:cNvSpPr txBox="1"/>
          <p:nvPr>
            <p:ph idx="14" type="subTitle"/>
          </p:nvPr>
        </p:nvSpPr>
        <p:spPr>
          <a:xfrm>
            <a:off x="26968061" y="17748505"/>
            <a:ext cx="7955400" cy="749700"/>
          </a:xfrm>
          <a:prstGeom prst="rect">
            <a:avLst/>
          </a:prstGeom>
          <a:noFill/>
          <a:ln>
            <a:noFill/>
          </a:ln>
        </p:spPr>
        <p:txBody>
          <a:bodyPr anchorCtr="0" anchor="t" bIns="45700" lIns="91425" spcFirstLastPara="1" rIns="91425" wrap="square" tIns="45700">
            <a:noAutofit/>
          </a:bodyPr>
          <a:lstStyle>
            <a:lvl1pPr lvl="0" rtl="0" algn="ctr">
              <a:spcBef>
                <a:spcPts val="0"/>
              </a:spcBef>
              <a:spcAft>
                <a:spcPts val="0"/>
              </a:spcAft>
              <a:buClr>
                <a:schemeClr val="lt1"/>
              </a:buClr>
              <a:buSzPts val="2800"/>
              <a:buFont typeface="NVIDIA Sans"/>
              <a:buNone/>
              <a:defRPr sz="2800">
                <a:solidFill>
                  <a:schemeClr val="lt1"/>
                </a:solidFill>
                <a:latin typeface="NVIDIA Sans"/>
                <a:ea typeface="NVIDIA Sans"/>
                <a:cs typeface="NVIDIA Sans"/>
                <a:sym typeface="NVIDIA Sans"/>
              </a:defRPr>
            </a:lvl1pPr>
            <a:lvl2pPr lvl="1" rtl="0" algn="ctr">
              <a:spcBef>
                <a:spcPts val="0"/>
              </a:spcBef>
              <a:spcAft>
                <a:spcPts val="0"/>
              </a:spcAft>
              <a:buClr>
                <a:schemeClr val="lt1"/>
              </a:buClr>
              <a:buSzPts val="2800"/>
              <a:buFont typeface="NVIDIA Sans"/>
              <a:buNone/>
              <a:defRPr sz="2800">
                <a:solidFill>
                  <a:schemeClr val="lt1"/>
                </a:solidFill>
                <a:latin typeface="NVIDIA Sans"/>
                <a:ea typeface="NVIDIA Sans"/>
                <a:cs typeface="NVIDIA Sans"/>
                <a:sym typeface="NVIDIA Sans"/>
              </a:defRPr>
            </a:lvl2pPr>
            <a:lvl3pPr lvl="2" rtl="0" algn="ctr">
              <a:spcBef>
                <a:spcPts val="0"/>
              </a:spcBef>
              <a:spcAft>
                <a:spcPts val="0"/>
              </a:spcAft>
              <a:buClr>
                <a:schemeClr val="lt1"/>
              </a:buClr>
              <a:buSzPts val="2800"/>
              <a:buFont typeface="NVIDIA Sans"/>
              <a:buNone/>
              <a:defRPr sz="2800">
                <a:solidFill>
                  <a:schemeClr val="lt1"/>
                </a:solidFill>
                <a:latin typeface="NVIDIA Sans"/>
                <a:ea typeface="NVIDIA Sans"/>
                <a:cs typeface="NVIDIA Sans"/>
                <a:sym typeface="NVIDIA Sans"/>
              </a:defRPr>
            </a:lvl3pPr>
            <a:lvl4pPr lvl="3" rtl="0" algn="ctr">
              <a:spcBef>
                <a:spcPts val="0"/>
              </a:spcBef>
              <a:spcAft>
                <a:spcPts val="0"/>
              </a:spcAft>
              <a:buClr>
                <a:schemeClr val="lt1"/>
              </a:buClr>
              <a:buSzPts val="2800"/>
              <a:buFont typeface="NVIDIA Sans"/>
              <a:buNone/>
              <a:defRPr sz="2800">
                <a:solidFill>
                  <a:schemeClr val="lt1"/>
                </a:solidFill>
                <a:latin typeface="NVIDIA Sans"/>
                <a:ea typeface="NVIDIA Sans"/>
                <a:cs typeface="NVIDIA Sans"/>
                <a:sym typeface="NVIDIA Sans"/>
              </a:defRPr>
            </a:lvl4pPr>
            <a:lvl5pPr lvl="4" rtl="0" algn="ctr">
              <a:spcBef>
                <a:spcPts val="0"/>
              </a:spcBef>
              <a:spcAft>
                <a:spcPts val="0"/>
              </a:spcAft>
              <a:buClr>
                <a:schemeClr val="lt1"/>
              </a:buClr>
              <a:buSzPts val="2800"/>
              <a:buFont typeface="NVIDIA Sans"/>
              <a:buNone/>
              <a:defRPr sz="2800">
                <a:solidFill>
                  <a:schemeClr val="lt1"/>
                </a:solidFill>
                <a:latin typeface="NVIDIA Sans"/>
                <a:ea typeface="NVIDIA Sans"/>
                <a:cs typeface="NVIDIA Sans"/>
                <a:sym typeface="NVIDIA Sans"/>
              </a:defRPr>
            </a:lvl5pPr>
            <a:lvl6pPr lvl="5" rtl="0" algn="ctr">
              <a:spcBef>
                <a:spcPts val="0"/>
              </a:spcBef>
              <a:spcAft>
                <a:spcPts val="0"/>
              </a:spcAft>
              <a:buClr>
                <a:schemeClr val="lt1"/>
              </a:buClr>
              <a:buSzPts val="2800"/>
              <a:buFont typeface="NVIDIA Sans"/>
              <a:buNone/>
              <a:defRPr sz="2800">
                <a:solidFill>
                  <a:schemeClr val="lt1"/>
                </a:solidFill>
                <a:latin typeface="NVIDIA Sans"/>
                <a:ea typeface="NVIDIA Sans"/>
                <a:cs typeface="NVIDIA Sans"/>
                <a:sym typeface="NVIDIA Sans"/>
              </a:defRPr>
            </a:lvl6pPr>
            <a:lvl7pPr lvl="6" rtl="0" algn="ctr">
              <a:spcBef>
                <a:spcPts val="0"/>
              </a:spcBef>
              <a:spcAft>
                <a:spcPts val="0"/>
              </a:spcAft>
              <a:buClr>
                <a:schemeClr val="lt1"/>
              </a:buClr>
              <a:buSzPts val="2800"/>
              <a:buFont typeface="NVIDIA Sans"/>
              <a:buNone/>
              <a:defRPr sz="2800">
                <a:solidFill>
                  <a:schemeClr val="lt1"/>
                </a:solidFill>
                <a:latin typeface="NVIDIA Sans"/>
                <a:ea typeface="NVIDIA Sans"/>
                <a:cs typeface="NVIDIA Sans"/>
                <a:sym typeface="NVIDIA Sans"/>
              </a:defRPr>
            </a:lvl7pPr>
            <a:lvl8pPr lvl="7" rtl="0" algn="ctr">
              <a:spcBef>
                <a:spcPts val="0"/>
              </a:spcBef>
              <a:spcAft>
                <a:spcPts val="0"/>
              </a:spcAft>
              <a:buClr>
                <a:schemeClr val="lt1"/>
              </a:buClr>
              <a:buSzPts val="2800"/>
              <a:buFont typeface="NVIDIA Sans"/>
              <a:buNone/>
              <a:defRPr sz="2800">
                <a:solidFill>
                  <a:schemeClr val="lt1"/>
                </a:solidFill>
                <a:latin typeface="NVIDIA Sans"/>
                <a:ea typeface="NVIDIA Sans"/>
                <a:cs typeface="NVIDIA Sans"/>
                <a:sym typeface="NVIDIA Sans"/>
              </a:defRPr>
            </a:lvl8pPr>
            <a:lvl9pPr lvl="8" rtl="0" algn="ctr">
              <a:spcBef>
                <a:spcPts val="0"/>
              </a:spcBef>
              <a:spcAft>
                <a:spcPts val="0"/>
              </a:spcAft>
              <a:buClr>
                <a:schemeClr val="lt1"/>
              </a:buClr>
              <a:buSzPts val="2800"/>
              <a:buFont typeface="NVIDIA Sans"/>
              <a:buNone/>
              <a:defRPr sz="2800">
                <a:solidFill>
                  <a:schemeClr val="lt1"/>
                </a:solidFill>
                <a:latin typeface="NVIDIA Sans"/>
                <a:ea typeface="NVIDIA Sans"/>
                <a:cs typeface="NVIDIA Sans"/>
                <a:sym typeface="NVIDIA Sans"/>
              </a:defRPr>
            </a:lvl9pPr>
          </a:lstStyle>
          <a:p/>
        </p:txBody>
      </p:sp>
      <p:sp>
        <p:nvSpPr>
          <p:cNvPr id="232" name="Google Shape;232;p24"/>
          <p:cNvSpPr txBox="1"/>
          <p:nvPr>
            <p:ph idx="15" type="subTitle"/>
          </p:nvPr>
        </p:nvSpPr>
        <p:spPr>
          <a:xfrm>
            <a:off x="18534610" y="10671049"/>
            <a:ext cx="7955400" cy="749700"/>
          </a:xfrm>
          <a:prstGeom prst="rect">
            <a:avLst/>
          </a:prstGeom>
          <a:noFill/>
          <a:ln>
            <a:noFill/>
          </a:ln>
        </p:spPr>
        <p:txBody>
          <a:bodyPr anchorCtr="0" anchor="t" bIns="45700" lIns="91425" spcFirstLastPara="1" rIns="91425" wrap="square" tIns="45700">
            <a:noAutofit/>
          </a:bodyPr>
          <a:lstStyle>
            <a:lvl1pPr lvl="0" rtl="0" algn="ctr">
              <a:spcBef>
                <a:spcPts val="0"/>
              </a:spcBef>
              <a:spcAft>
                <a:spcPts val="0"/>
              </a:spcAft>
              <a:buClr>
                <a:schemeClr val="lt1"/>
              </a:buClr>
              <a:buSzPts val="2800"/>
              <a:buFont typeface="NVIDIA Sans"/>
              <a:buNone/>
              <a:defRPr sz="2800">
                <a:solidFill>
                  <a:schemeClr val="lt1"/>
                </a:solidFill>
                <a:latin typeface="NVIDIA Sans"/>
                <a:ea typeface="NVIDIA Sans"/>
                <a:cs typeface="NVIDIA Sans"/>
                <a:sym typeface="NVIDIA Sans"/>
              </a:defRPr>
            </a:lvl1pPr>
            <a:lvl2pPr lvl="1" rtl="0" algn="ctr">
              <a:spcBef>
                <a:spcPts val="0"/>
              </a:spcBef>
              <a:spcAft>
                <a:spcPts val="0"/>
              </a:spcAft>
              <a:buClr>
                <a:schemeClr val="lt1"/>
              </a:buClr>
              <a:buSzPts val="2800"/>
              <a:buFont typeface="NVIDIA Sans"/>
              <a:buNone/>
              <a:defRPr sz="2800">
                <a:solidFill>
                  <a:schemeClr val="lt1"/>
                </a:solidFill>
                <a:latin typeface="NVIDIA Sans"/>
                <a:ea typeface="NVIDIA Sans"/>
                <a:cs typeface="NVIDIA Sans"/>
                <a:sym typeface="NVIDIA Sans"/>
              </a:defRPr>
            </a:lvl2pPr>
            <a:lvl3pPr lvl="2" rtl="0" algn="ctr">
              <a:spcBef>
                <a:spcPts val="0"/>
              </a:spcBef>
              <a:spcAft>
                <a:spcPts val="0"/>
              </a:spcAft>
              <a:buClr>
                <a:schemeClr val="lt1"/>
              </a:buClr>
              <a:buSzPts val="2800"/>
              <a:buFont typeface="NVIDIA Sans"/>
              <a:buNone/>
              <a:defRPr sz="2800">
                <a:solidFill>
                  <a:schemeClr val="lt1"/>
                </a:solidFill>
                <a:latin typeface="NVIDIA Sans"/>
                <a:ea typeface="NVIDIA Sans"/>
                <a:cs typeface="NVIDIA Sans"/>
                <a:sym typeface="NVIDIA Sans"/>
              </a:defRPr>
            </a:lvl3pPr>
            <a:lvl4pPr lvl="3" rtl="0" algn="ctr">
              <a:spcBef>
                <a:spcPts val="0"/>
              </a:spcBef>
              <a:spcAft>
                <a:spcPts val="0"/>
              </a:spcAft>
              <a:buClr>
                <a:schemeClr val="lt1"/>
              </a:buClr>
              <a:buSzPts val="2800"/>
              <a:buFont typeface="NVIDIA Sans"/>
              <a:buNone/>
              <a:defRPr sz="2800">
                <a:solidFill>
                  <a:schemeClr val="lt1"/>
                </a:solidFill>
                <a:latin typeface="NVIDIA Sans"/>
                <a:ea typeface="NVIDIA Sans"/>
                <a:cs typeface="NVIDIA Sans"/>
                <a:sym typeface="NVIDIA Sans"/>
              </a:defRPr>
            </a:lvl4pPr>
            <a:lvl5pPr lvl="4" rtl="0" algn="ctr">
              <a:spcBef>
                <a:spcPts val="0"/>
              </a:spcBef>
              <a:spcAft>
                <a:spcPts val="0"/>
              </a:spcAft>
              <a:buClr>
                <a:schemeClr val="lt1"/>
              </a:buClr>
              <a:buSzPts val="2800"/>
              <a:buFont typeface="NVIDIA Sans"/>
              <a:buNone/>
              <a:defRPr sz="2800">
                <a:solidFill>
                  <a:schemeClr val="lt1"/>
                </a:solidFill>
                <a:latin typeface="NVIDIA Sans"/>
                <a:ea typeface="NVIDIA Sans"/>
                <a:cs typeface="NVIDIA Sans"/>
                <a:sym typeface="NVIDIA Sans"/>
              </a:defRPr>
            </a:lvl5pPr>
            <a:lvl6pPr lvl="5" rtl="0" algn="ctr">
              <a:spcBef>
                <a:spcPts val="0"/>
              </a:spcBef>
              <a:spcAft>
                <a:spcPts val="0"/>
              </a:spcAft>
              <a:buClr>
                <a:schemeClr val="lt1"/>
              </a:buClr>
              <a:buSzPts val="2800"/>
              <a:buFont typeface="NVIDIA Sans"/>
              <a:buNone/>
              <a:defRPr sz="2800">
                <a:solidFill>
                  <a:schemeClr val="lt1"/>
                </a:solidFill>
                <a:latin typeface="NVIDIA Sans"/>
                <a:ea typeface="NVIDIA Sans"/>
                <a:cs typeface="NVIDIA Sans"/>
                <a:sym typeface="NVIDIA Sans"/>
              </a:defRPr>
            </a:lvl6pPr>
            <a:lvl7pPr lvl="6" rtl="0" algn="ctr">
              <a:spcBef>
                <a:spcPts val="0"/>
              </a:spcBef>
              <a:spcAft>
                <a:spcPts val="0"/>
              </a:spcAft>
              <a:buClr>
                <a:schemeClr val="lt1"/>
              </a:buClr>
              <a:buSzPts val="2800"/>
              <a:buFont typeface="NVIDIA Sans"/>
              <a:buNone/>
              <a:defRPr sz="2800">
                <a:solidFill>
                  <a:schemeClr val="lt1"/>
                </a:solidFill>
                <a:latin typeface="NVIDIA Sans"/>
                <a:ea typeface="NVIDIA Sans"/>
                <a:cs typeface="NVIDIA Sans"/>
                <a:sym typeface="NVIDIA Sans"/>
              </a:defRPr>
            </a:lvl7pPr>
            <a:lvl8pPr lvl="7" rtl="0" algn="ctr">
              <a:spcBef>
                <a:spcPts val="0"/>
              </a:spcBef>
              <a:spcAft>
                <a:spcPts val="0"/>
              </a:spcAft>
              <a:buClr>
                <a:schemeClr val="lt1"/>
              </a:buClr>
              <a:buSzPts val="2800"/>
              <a:buFont typeface="NVIDIA Sans"/>
              <a:buNone/>
              <a:defRPr sz="2800">
                <a:solidFill>
                  <a:schemeClr val="lt1"/>
                </a:solidFill>
                <a:latin typeface="NVIDIA Sans"/>
                <a:ea typeface="NVIDIA Sans"/>
                <a:cs typeface="NVIDIA Sans"/>
                <a:sym typeface="NVIDIA Sans"/>
              </a:defRPr>
            </a:lvl8pPr>
            <a:lvl9pPr lvl="8" rtl="0" algn="ctr">
              <a:spcBef>
                <a:spcPts val="0"/>
              </a:spcBef>
              <a:spcAft>
                <a:spcPts val="0"/>
              </a:spcAft>
              <a:buClr>
                <a:schemeClr val="lt1"/>
              </a:buClr>
              <a:buSzPts val="2800"/>
              <a:buFont typeface="NVIDIA Sans"/>
              <a:buNone/>
              <a:defRPr sz="2800">
                <a:solidFill>
                  <a:schemeClr val="lt1"/>
                </a:solidFill>
                <a:latin typeface="NVIDIA Sans"/>
                <a:ea typeface="NVIDIA Sans"/>
                <a:cs typeface="NVIDIA Sans"/>
                <a:sym typeface="NVIDIA Sans"/>
              </a:defRPr>
            </a:lvl9pPr>
          </a:lstStyle>
          <a:p/>
        </p:txBody>
      </p:sp>
      <p:sp>
        <p:nvSpPr>
          <p:cNvPr id="233" name="Google Shape;233;p24"/>
          <p:cNvSpPr txBox="1"/>
          <p:nvPr>
            <p:ph idx="16" type="subTitle"/>
          </p:nvPr>
        </p:nvSpPr>
        <p:spPr>
          <a:xfrm>
            <a:off x="18534610" y="17748505"/>
            <a:ext cx="7955400" cy="749700"/>
          </a:xfrm>
          <a:prstGeom prst="rect">
            <a:avLst/>
          </a:prstGeom>
          <a:noFill/>
          <a:ln>
            <a:noFill/>
          </a:ln>
        </p:spPr>
        <p:txBody>
          <a:bodyPr anchorCtr="0" anchor="t" bIns="45700" lIns="91425" spcFirstLastPara="1" rIns="91425" wrap="square" tIns="45700">
            <a:noAutofit/>
          </a:bodyPr>
          <a:lstStyle>
            <a:lvl1pPr lvl="0" rtl="0" algn="ctr">
              <a:spcBef>
                <a:spcPts val="0"/>
              </a:spcBef>
              <a:spcAft>
                <a:spcPts val="0"/>
              </a:spcAft>
              <a:buClr>
                <a:schemeClr val="lt1"/>
              </a:buClr>
              <a:buSzPts val="2800"/>
              <a:buFont typeface="NVIDIA Sans"/>
              <a:buNone/>
              <a:defRPr sz="2800">
                <a:solidFill>
                  <a:schemeClr val="lt1"/>
                </a:solidFill>
                <a:latin typeface="NVIDIA Sans"/>
                <a:ea typeface="NVIDIA Sans"/>
                <a:cs typeface="NVIDIA Sans"/>
                <a:sym typeface="NVIDIA Sans"/>
              </a:defRPr>
            </a:lvl1pPr>
            <a:lvl2pPr lvl="1" rtl="0" algn="ctr">
              <a:spcBef>
                <a:spcPts val="0"/>
              </a:spcBef>
              <a:spcAft>
                <a:spcPts val="0"/>
              </a:spcAft>
              <a:buClr>
                <a:schemeClr val="lt1"/>
              </a:buClr>
              <a:buSzPts val="2800"/>
              <a:buFont typeface="NVIDIA Sans"/>
              <a:buNone/>
              <a:defRPr sz="2800">
                <a:solidFill>
                  <a:schemeClr val="lt1"/>
                </a:solidFill>
                <a:latin typeface="NVIDIA Sans"/>
                <a:ea typeface="NVIDIA Sans"/>
                <a:cs typeface="NVIDIA Sans"/>
                <a:sym typeface="NVIDIA Sans"/>
              </a:defRPr>
            </a:lvl2pPr>
            <a:lvl3pPr lvl="2" rtl="0" algn="ctr">
              <a:spcBef>
                <a:spcPts val="0"/>
              </a:spcBef>
              <a:spcAft>
                <a:spcPts val="0"/>
              </a:spcAft>
              <a:buClr>
                <a:schemeClr val="lt1"/>
              </a:buClr>
              <a:buSzPts val="2800"/>
              <a:buFont typeface="NVIDIA Sans"/>
              <a:buNone/>
              <a:defRPr sz="2800">
                <a:solidFill>
                  <a:schemeClr val="lt1"/>
                </a:solidFill>
                <a:latin typeface="NVIDIA Sans"/>
                <a:ea typeface="NVIDIA Sans"/>
                <a:cs typeface="NVIDIA Sans"/>
                <a:sym typeface="NVIDIA Sans"/>
              </a:defRPr>
            </a:lvl3pPr>
            <a:lvl4pPr lvl="3" rtl="0" algn="ctr">
              <a:spcBef>
                <a:spcPts val="0"/>
              </a:spcBef>
              <a:spcAft>
                <a:spcPts val="0"/>
              </a:spcAft>
              <a:buClr>
                <a:schemeClr val="lt1"/>
              </a:buClr>
              <a:buSzPts val="2800"/>
              <a:buFont typeface="NVIDIA Sans"/>
              <a:buNone/>
              <a:defRPr sz="2800">
                <a:solidFill>
                  <a:schemeClr val="lt1"/>
                </a:solidFill>
                <a:latin typeface="NVIDIA Sans"/>
                <a:ea typeface="NVIDIA Sans"/>
                <a:cs typeface="NVIDIA Sans"/>
                <a:sym typeface="NVIDIA Sans"/>
              </a:defRPr>
            </a:lvl4pPr>
            <a:lvl5pPr lvl="4" rtl="0" algn="ctr">
              <a:spcBef>
                <a:spcPts val="0"/>
              </a:spcBef>
              <a:spcAft>
                <a:spcPts val="0"/>
              </a:spcAft>
              <a:buClr>
                <a:schemeClr val="lt1"/>
              </a:buClr>
              <a:buSzPts val="2800"/>
              <a:buFont typeface="NVIDIA Sans"/>
              <a:buNone/>
              <a:defRPr sz="2800">
                <a:solidFill>
                  <a:schemeClr val="lt1"/>
                </a:solidFill>
                <a:latin typeface="NVIDIA Sans"/>
                <a:ea typeface="NVIDIA Sans"/>
                <a:cs typeface="NVIDIA Sans"/>
                <a:sym typeface="NVIDIA Sans"/>
              </a:defRPr>
            </a:lvl5pPr>
            <a:lvl6pPr lvl="5" rtl="0" algn="ctr">
              <a:spcBef>
                <a:spcPts val="0"/>
              </a:spcBef>
              <a:spcAft>
                <a:spcPts val="0"/>
              </a:spcAft>
              <a:buClr>
                <a:schemeClr val="lt1"/>
              </a:buClr>
              <a:buSzPts val="2800"/>
              <a:buFont typeface="NVIDIA Sans"/>
              <a:buNone/>
              <a:defRPr sz="2800">
                <a:solidFill>
                  <a:schemeClr val="lt1"/>
                </a:solidFill>
                <a:latin typeface="NVIDIA Sans"/>
                <a:ea typeface="NVIDIA Sans"/>
                <a:cs typeface="NVIDIA Sans"/>
                <a:sym typeface="NVIDIA Sans"/>
              </a:defRPr>
            </a:lvl6pPr>
            <a:lvl7pPr lvl="6" rtl="0" algn="ctr">
              <a:spcBef>
                <a:spcPts val="0"/>
              </a:spcBef>
              <a:spcAft>
                <a:spcPts val="0"/>
              </a:spcAft>
              <a:buClr>
                <a:schemeClr val="lt1"/>
              </a:buClr>
              <a:buSzPts val="2800"/>
              <a:buFont typeface="NVIDIA Sans"/>
              <a:buNone/>
              <a:defRPr sz="2800">
                <a:solidFill>
                  <a:schemeClr val="lt1"/>
                </a:solidFill>
                <a:latin typeface="NVIDIA Sans"/>
                <a:ea typeface="NVIDIA Sans"/>
                <a:cs typeface="NVIDIA Sans"/>
                <a:sym typeface="NVIDIA Sans"/>
              </a:defRPr>
            </a:lvl7pPr>
            <a:lvl8pPr lvl="7" rtl="0" algn="ctr">
              <a:spcBef>
                <a:spcPts val="0"/>
              </a:spcBef>
              <a:spcAft>
                <a:spcPts val="0"/>
              </a:spcAft>
              <a:buClr>
                <a:schemeClr val="lt1"/>
              </a:buClr>
              <a:buSzPts val="2800"/>
              <a:buFont typeface="NVIDIA Sans"/>
              <a:buNone/>
              <a:defRPr sz="2800">
                <a:solidFill>
                  <a:schemeClr val="lt1"/>
                </a:solidFill>
                <a:latin typeface="NVIDIA Sans"/>
                <a:ea typeface="NVIDIA Sans"/>
                <a:cs typeface="NVIDIA Sans"/>
                <a:sym typeface="NVIDIA Sans"/>
              </a:defRPr>
            </a:lvl8pPr>
            <a:lvl9pPr lvl="8" rtl="0" algn="ctr">
              <a:spcBef>
                <a:spcPts val="0"/>
              </a:spcBef>
              <a:spcAft>
                <a:spcPts val="0"/>
              </a:spcAft>
              <a:buClr>
                <a:schemeClr val="lt1"/>
              </a:buClr>
              <a:buSzPts val="2800"/>
              <a:buFont typeface="NVIDIA Sans"/>
              <a:buNone/>
              <a:defRPr sz="2800">
                <a:solidFill>
                  <a:schemeClr val="lt1"/>
                </a:solidFill>
                <a:latin typeface="NVIDIA Sans"/>
                <a:ea typeface="NVIDIA Sans"/>
                <a:cs typeface="NVIDIA Sans"/>
                <a:sym typeface="NVIDIA Sans"/>
              </a:defRPr>
            </a:lvl9pPr>
          </a:lstStyle>
          <a:p/>
        </p:txBody>
      </p:sp>
      <p:sp>
        <p:nvSpPr>
          <p:cNvPr id="234" name="Google Shape;234;p24"/>
          <p:cNvSpPr txBox="1"/>
          <p:nvPr>
            <p:ph idx="17" type="subTitle"/>
          </p:nvPr>
        </p:nvSpPr>
        <p:spPr>
          <a:xfrm>
            <a:off x="10086108" y="10671036"/>
            <a:ext cx="7955400" cy="749700"/>
          </a:xfrm>
          <a:prstGeom prst="rect">
            <a:avLst/>
          </a:prstGeom>
          <a:noFill/>
          <a:ln>
            <a:noFill/>
          </a:ln>
        </p:spPr>
        <p:txBody>
          <a:bodyPr anchorCtr="0" anchor="t" bIns="45700" lIns="91425" spcFirstLastPara="1" rIns="91425" wrap="square" tIns="45700">
            <a:noAutofit/>
          </a:bodyPr>
          <a:lstStyle>
            <a:lvl1pPr lvl="0" rtl="0" algn="ctr">
              <a:spcBef>
                <a:spcPts val="0"/>
              </a:spcBef>
              <a:spcAft>
                <a:spcPts val="0"/>
              </a:spcAft>
              <a:buClr>
                <a:schemeClr val="lt1"/>
              </a:buClr>
              <a:buSzPts val="2800"/>
              <a:buFont typeface="NVIDIA Sans"/>
              <a:buNone/>
              <a:defRPr sz="2800">
                <a:solidFill>
                  <a:schemeClr val="lt1"/>
                </a:solidFill>
                <a:latin typeface="NVIDIA Sans"/>
                <a:ea typeface="NVIDIA Sans"/>
                <a:cs typeface="NVIDIA Sans"/>
                <a:sym typeface="NVIDIA Sans"/>
              </a:defRPr>
            </a:lvl1pPr>
            <a:lvl2pPr lvl="1" rtl="0" algn="ctr">
              <a:spcBef>
                <a:spcPts val="0"/>
              </a:spcBef>
              <a:spcAft>
                <a:spcPts val="0"/>
              </a:spcAft>
              <a:buClr>
                <a:schemeClr val="lt1"/>
              </a:buClr>
              <a:buSzPts val="2800"/>
              <a:buFont typeface="NVIDIA Sans"/>
              <a:buNone/>
              <a:defRPr sz="2800">
                <a:solidFill>
                  <a:schemeClr val="lt1"/>
                </a:solidFill>
                <a:latin typeface="NVIDIA Sans"/>
                <a:ea typeface="NVIDIA Sans"/>
                <a:cs typeface="NVIDIA Sans"/>
                <a:sym typeface="NVIDIA Sans"/>
              </a:defRPr>
            </a:lvl2pPr>
            <a:lvl3pPr lvl="2" rtl="0" algn="ctr">
              <a:spcBef>
                <a:spcPts val="0"/>
              </a:spcBef>
              <a:spcAft>
                <a:spcPts val="0"/>
              </a:spcAft>
              <a:buClr>
                <a:schemeClr val="lt1"/>
              </a:buClr>
              <a:buSzPts val="2800"/>
              <a:buFont typeface="NVIDIA Sans"/>
              <a:buNone/>
              <a:defRPr sz="2800">
                <a:solidFill>
                  <a:schemeClr val="lt1"/>
                </a:solidFill>
                <a:latin typeface="NVIDIA Sans"/>
                <a:ea typeface="NVIDIA Sans"/>
                <a:cs typeface="NVIDIA Sans"/>
                <a:sym typeface="NVIDIA Sans"/>
              </a:defRPr>
            </a:lvl3pPr>
            <a:lvl4pPr lvl="3" rtl="0" algn="ctr">
              <a:spcBef>
                <a:spcPts val="0"/>
              </a:spcBef>
              <a:spcAft>
                <a:spcPts val="0"/>
              </a:spcAft>
              <a:buClr>
                <a:schemeClr val="lt1"/>
              </a:buClr>
              <a:buSzPts val="2800"/>
              <a:buFont typeface="NVIDIA Sans"/>
              <a:buNone/>
              <a:defRPr sz="2800">
                <a:solidFill>
                  <a:schemeClr val="lt1"/>
                </a:solidFill>
                <a:latin typeface="NVIDIA Sans"/>
                <a:ea typeface="NVIDIA Sans"/>
                <a:cs typeface="NVIDIA Sans"/>
                <a:sym typeface="NVIDIA Sans"/>
              </a:defRPr>
            </a:lvl4pPr>
            <a:lvl5pPr lvl="4" rtl="0" algn="ctr">
              <a:spcBef>
                <a:spcPts val="0"/>
              </a:spcBef>
              <a:spcAft>
                <a:spcPts val="0"/>
              </a:spcAft>
              <a:buClr>
                <a:schemeClr val="lt1"/>
              </a:buClr>
              <a:buSzPts val="2800"/>
              <a:buFont typeface="NVIDIA Sans"/>
              <a:buNone/>
              <a:defRPr sz="2800">
                <a:solidFill>
                  <a:schemeClr val="lt1"/>
                </a:solidFill>
                <a:latin typeface="NVIDIA Sans"/>
                <a:ea typeface="NVIDIA Sans"/>
                <a:cs typeface="NVIDIA Sans"/>
                <a:sym typeface="NVIDIA Sans"/>
              </a:defRPr>
            </a:lvl5pPr>
            <a:lvl6pPr lvl="5" rtl="0" algn="ctr">
              <a:spcBef>
                <a:spcPts val="0"/>
              </a:spcBef>
              <a:spcAft>
                <a:spcPts val="0"/>
              </a:spcAft>
              <a:buClr>
                <a:schemeClr val="lt1"/>
              </a:buClr>
              <a:buSzPts val="2800"/>
              <a:buFont typeface="NVIDIA Sans"/>
              <a:buNone/>
              <a:defRPr sz="2800">
                <a:solidFill>
                  <a:schemeClr val="lt1"/>
                </a:solidFill>
                <a:latin typeface="NVIDIA Sans"/>
                <a:ea typeface="NVIDIA Sans"/>
                <a:cs typeface="NVIDIA Sans"/>
                <a:sym typeface="NVIDIA Sans"/>
              </a:defRPr>
            </a:lvl6pPr>
            <a:lvl7pPr lvl="6" rtl="0" algn="ctr">
              <a:spcBef>
                <a:spcPts val="0"/>
              </a:spcBef>
              <a:spcAft>
                <a:spcPts val="0"/>
              </a:spcAft>
              <a:buClr>
                <a:schemeClr val="lt1"/>
              </a:buClr>
              <a:buSzPts val="2800"/>
              <a:buFont typeface="NVIDIA Sans"/>
              <a:buNone/>
              <a:defRPr sz="2800">
                <a:solidFill>
                  <a:schemeClr val="lt1"/>
                </a:solidFill>
                <a:latin typeface="NVIDIA Sans"/>
                <a:ea typeface="NVIDIA Sans"/>
                <a:cs typeface="NVIDIA Sans"/>
                <a:sym typeface="NVIDIA Sans"/>
              </a:defRPr>
            </a:lvl7pPr>
            <a:lvl8pPr lvl="7" rtl="0" algn="ctr">
              <a:spcBef>
                <a:spcPts val="0"/>
              </a:spcBef>
              <a:spcAft>
                <a:spcPts val="0"/>
              </a:spcAft>
              <a:buClr>
                <a:schemeClr val="lt1"/>
              </a:buClr>
              <a:buSzPts val="2800"/>
              <a:buFont typeface="NVIDIA Sans"/>
              <a:buNone/>
              <a:defRPr sz="2800">
                <a:solidFill>
                  <a:schemeClr val="lt1"/>
                </a:solidFill>
                <a:latin typeface="NVIDIA Sans"/>
                <a:ea typeface="NVIDIA Sans"/>
                <a:cs typeface="NVIDIA Sans"/>
                <a:sym typeface="NVIDIA Sans"/>
              </a:defRPr>
            </a:lvl8pPr>
            <a:lvl9pPr lvl="8" rtl="0" algn="ctr">
              <a:spcBef>
                <a:spcPts val="0"/>
              </a:spcBef>
              <a:spcAft>
                <a:spcPts val="0"/>
              </a:spcAft>
              <a:buClr>
                <a:schemeClr val="lt1"/>
              </a:buClr>
              <a:buSzPts val="2800"/>
              <a:buFont typeface="NVIDIA Sans"/>
              <a:buNone/>
              <a:defRPr sz="2800">
                <a:solidFill>
                  <a:schemeClr val="lt1"/>
                </a:solidFill>
                <a:latin typeface="NVIDIA Sans"/>
                <a:ea typeface="NVIDIA Sans"/>
                <a:cs typeface="NVIDIA Sans"/>
                <a:sym typeface="NVIDIA Sans"/>
              </a:defRPr>
            </a:lvl9pPr>
          </a:lstStyle>
          <a:p/>
        </p:txBody>
      </p:sp>
      <p:sp>
        <p:nvSpPr>
          <p:cNvPr id="235" name="Google Shape;235;p24"/>
          <p:cNvSpPr txBox="1"/>
          <p:nvPr>
            <p:ph idx="18" type="subTitle"/>
          </p:nvPr>
        </p:nvSpPr>
        <p:spPr>
          <a:xfrm>
            <a:off x="10086108" y="17748492"/>
            <a:ext cx="7955400" cy="749700"/>
          </a:xfrm>
          <a:prstGeom prst="rect">
            <a:avLst/>
          </a:prstGeom>
          <a:noFill/>
          <a:ln>
            <a:noFill/>
          </a:ln>
        </p:spPr>
        <p:txBody>
          <a:bodyPr anchorCtr="0" anchor="t" bIns="45700" lIns="91425" spcFirstLastPara="1" rIns="91425" wrap="square" tIns="45700">
            <a:noAutofit/>
          </a:bodyPr>
          <a:lstStyle>
            <a:lvl1pPr lvl="0" rtl="0" algn="ctr">
              <a:spcBef>
                <a:spcPts val="0"/>
              </a:spcBef>
              <a:spcAft>
                <a:spcPts val="0"/>
              </a:spcAft>
              <a:buClr>
                <a:schemeClr val="lt1"/>
              </a:buClr>
              <a:buSzPts val="2800"/>
              <a:buFont typeface="NVIDIA Sans"/>
              <a:buNone/>
              <a:defRPr sz="2800">
                <a:solidFill>
                  <a:schemeClr val="lt1"/>
                </a:solidFill>
                <a:latin typeface="NVIDIA Sans"/>
                <a:ea typeface="NVIDIA Sans"/>
                <a:cs typeface="NVIDIA Sans"/>
                <a:sym typeface="NVIDIA Sans"/>
              </a:defRPr>
            </a:lvl1pPr>
            <a:lvl2pPr lvl="1" rtl="0" algn="ctr">
              <a:spcBef>
                <a:spcPts val="0"/>
              </a:spcBef>
              <a:spcAft>
                <a:spcPts val="0"/>
              </a:spcAft>
              <a:buClr>
                <a:schemeClr val="lt1"/>
              </a:buClr>
              <a:buSzPts val="2800"/>
              <a:buFont typeface="NVIDIA Sans"/>
              <a:buNone/>
              <a:defRPr sz="2800">
                <a:solidFill>
                  <a:schemeClr val="lt1"/>
                </a:solidFill>
                <a:latin typeface="NVIDIA Sans"/>
                <a:ea typeface="NVIDIA Sans"/>
                <a:cs typeface="NVIDIA Sans"/>
                <a:sym typeface="NVIDIA Sans"/>
              </a:defRPr>
            </a:lvl2pPr>
            <a:lvl3pPr lvl="2" rtl="0" algn="ctr">
              <a:spcBef>
                <a:spcPts val="0"/>
              </a:spcBef>
              <a:spcAft>
                <a:spcPts val="0"/>
              </a:spcAft>
              <a:buClr>
                <a:schemeClr val="lt1"/>
              </a:buClr>
              <a:buSzPts val="2800"/>
              <a:buFont typeface="NVIDIA Sans"/>
              <a:buNone/>
              <a:defRPr sz="2800">
                <a:solidFill>
                  <a:schemeClr val="lt1"/>
                </a:solidFill>
                <a:latin typeface="NVIDIA Sans"/>
                <a:ea typeface="NVIDIA Sans"/>
                <a:cs typeface="NVIDIA Sans"/>
                <a:sym typeface="NVIDIA Sans"/>
              </a:defRPr>
            </a:lvl3pPr>
            <a:lvl4pPr lvl="3" rtl="0" algn="ctr">
              <a:spcBef>
                <a:spcPts val="0"/>
              </a:spcBef>
              <a:spcAft>
                <a:spcPts val="0"/>
              </a:spcAft>
              <a:buClr>
                <a:schemeClr val="lt1"/>
              </a:buClr>
              <a:buSzPts val="2800"/>
              <a:buFont typeface="NVIDIA Sans"/>
              <a:buNone/>
              <a:defRPr sz="2800">
                <a:solidFill>
                  <a:schemeClr val="lt1"/>
                </a:solidFill>
                <a:latin typeface="NVIDIA Sans"/>
                <a:ea typeface="NVIDIA Sans"/>
                <a:cs typeface="NVIDIA Sans"/>
                <a:sym typeface="NVIDIA Sans"/>
              </a:defRPr>
            </a:lvl4pPr>
            <a:lvl5pPr lvl="4" rtl="0" algn="ctr">
              <a:spcBef>
                <a:spcPts val="0"/>
              </a:spcBef>
              <a:spcAft>
                <a:spcPts val="0"/>
              </a:spcAft>
              <a:buClr>
                <a:schemeClr val="lt1"/>
              </a:buClr>
              <a:buSzPts val="2800"/>
              <a:buFont typeface="NVIDIA Sans"/>
              <a:buNone/>
              <a:defRPr sz="2800">
                <a:solidFill>
                  <a:schemeClr val="lt1"/>
                </a:solidFill>
                <a:latin typeface="NVIDIA Sans"/>
                <a:ea typeface="NVIDIA Sans"/>
                <a:cs typeface="NVIDIA Sans"/>
                <a:sym typeface="NVIDIA Sans"/>
              </a:defRPr>
            </a:lvl5pPr>
            <a:lvl6pPr lvl="5" rtl="0" algn="ctr">
              <a:spcBef>
                <a:spcPts val="0"/>
              </a:spcBef>
              <a:spcAft>
                <a:spcPts val="0"/>
              </a:spcAft>
              <a:buClr>
                <a:schemeClr val="lt1"/>
              </a:buClr>
              <a:buSzPts val="2800"/>
              <a:buFont typeface="NVIDIA Sans"/>
              <a:buNone/>
              <a:defRPr sz="2800">
                <a:solidFill>
                  <a:schemeClr val="lt1"/>
                </a:solidFill>
                <a:latin typeface="NVIDIA Sans"/>
                <a:ea typeface="NVIDIA Sans"/>
                <a:cs typeface="NVIDIA Sans"/>
                <a:sym typeface="NVIDIA Sans"/>
              </a:defRPr>
            </a:lvl6pPr>
            <a:lvl7pPr lvl="6" rtl="0" algn="ctr">
              <a:spcBef>
                <a:spcPts val="0"/>
              </a:spcBef>
              <a:spcAft>
                <a:spcPts val="0"/>
              </a:spcAft>
              <a:buClr>
                <a:schemeClr val="lt1"/>
              </a:buClr>
              <a:buSzPts val="2800"/>
              <a:buFont typeface="NVIDIA Sans"/>
              <a:buNone/>
              <a:defRPr sz="2800">
                <a:solidFill>
                  <a:schemeClr val="lt1"/>
                </a:solidFill>
                <a:latin typeface="NVIDIA Sans"/>
                <a:ea typeface="NVIDIA Sans"/>
                <a:cs typeface="NVIDIA Sans"/>
                <a:sym typeface="NVIDIA Sans"/>
              </a:defRPr>
            </a:lvl7pPr>
            <a:lvl8pPr lvl="7" rtl="0" algn="ctr">
              <a:spcBef>
                <a:spcPts val="0"/>
              </a:spcBef>
              <a:spcAft>
                <a:spcPts val="0"/>
              </a:spcAft>
              <a:buClr>
                <a:schemeClr val="lt1"/>
              </a:buClr>
              <a:buSzPts val="2800"/>
              <a:buFont typeface="NVIDIA Sans"/>
              <a:buNone/>
              <a:defRPr sz="2800">
                <a:solidFill>
                  <a:schemeClr val="lt1"/>
                </a:solidFill>
                <a:latin typeface="NVIDIA Sans"/>
                <a:ea typeface="NVIDIA Sans"/>
                <a:cs typeface="NVIDIA Sans"/>
                <a:sym typeface="NVIDIA Sans"/>
              </a:defRPr>
            </a:lvl8pPr>
            <a:lvl9pPr lvl="8" rtl="0" algn="ctr">
              <a:spcBef>
                <a:spcPts val="0"/>
              </a:spcBef>
              <a:spcAft>
                <a:spcPts val="0"/>
              </a:spcAft>
              <a:buClr>
                <a:schemeClr val="lt1"/>
              </a:buClr>
              <a:buSzPts val="2800"/>
              <a:buFont typeface="NVIDIA Sans"/>
              <a:buNone/>
              <a:defRPr sz="2800">
                <a:solidFill>
                  <a:schemeClr val="lt1"/>
                </a:solidFill>
                <a:latin typeface="NVIDIA Sans"/>
                <a:ea typeface="NVIDIA Sans"/>
                <a:cs typeface="NVIDIA Sans"/>
                <a:sym typeface="NVIDIA Sans"/>
              </a:defRPr>
            </a:lvl9pPr>
          </a:lstStyle>
          <a:p/>
        </p:txBody>
      </p:sp>
      <p:sp>
        <p:nvSpPr>
          <p:cNvPr id="236" name="Google Shape;236;p24"/>
          <p:cNvSpPr txBox="1"/>
          <p:nvPr>
            <p:ph idx="19" type="subTitle"/>
          </p:nvPr>
        </p:nvSpPr>
        <p:spPr>
          <a:xfrm>
            <a:off x="1637606" y="10671049"/>
            <a:ext cx="7955400" cy="749700"/>
          </a:xfrm>
          <a:prstGeom prst="rect">
            <a:avLst/>
          </a:prstGeom>
          <a:noFill/>
          <a:ln>
            <a:noFill/>
          </a:ln>
        </p:spPr>
        <p:txBody>
          <a:bodyPr anchorCtr="0" anchor="t" bIns="45700" lIns="91425" spcFirstLastPara="1" rIns="91425" wrap="square" tIns="45700">
            <a:noAutofit/>
          </a:bodyPr>
          <a:lstStyle>
            <a:lvl1pPr lvl="0" rtl="0" algn="ctr">
              <a:spcBef>
                <a:spcPts val="0"/>
              </a:spcBef>
              <a:spcAft>
                <a:spcPts val="0"/>
              </a:spcAft>
              <a:buClr>
                <a:schemeClr val="lt1"/>
              </a:buClr>
              <a:buSzPts val="2800"/>
              <a:buFont typeface="NVIDIA Sans"/>
              <a:buNone/>
              <a:defRPr sz="2800">
                <a:solidFill>
                  <a:schemeClr val="lt1"/>
                </a:solidFill>
                <a:latin typeface="NVIDIA Sans"/>
                <a:ea typeface="NVIDIA Sans"/>
                <a:cs typeface="NVIDIA Sans"/>
                <a:sym typeface="NVIDIA Sans"/>
              </a:defRPr>
            </a:lvl1pPr>
            <a:lvl2pPr lvl="1" rtl="0" algn="ctr">
              <a:spcBef>
                <a:spcPts val="0"/>
              </a:spcBef>
              <a:spcAft>
                <a:spcPts val="0"/>
              </a:spcAft>
              <a:buClr>
                <a:schemeClr val="lt1"/>
              </a:buClr>
              <a:buSzPts val="2800"/>
              <a:buFont typeface="NVIDIA Sans"/>
              <a:buNone/>
              <a:defRPr sz="2800">
                <a:solidFill>
                  <a:schemeClr val="lt1"/>
                </a:solidFill>
                <a:latin typeface="NVIDIA Sans"/>
                <a:ea typeface="NVIDIA Sans"/>
                <a:cs typeface="NVIDIA Sans"/>
                <a:sym typeface="NVIDIA Sans"/>
              </a:defRPr>
            </a:lvl2pPr>
            <a:lvl3pPr lvl="2" rtl="0" algn="ctr">
              <a:spcBef>
                <a:spcPts val="0"/>
              </a:spcBef>
              <a:spcAft>
                <a:spcPts val="0"/>
              </a:spcAft>
              <a:buClr>
                <a:schemeClr val="lt1"/>
              </a:buClr>
              <a:buSzPts val="2800"/>
              <a:buFont typeface="NVIDIA Sans"/>
              <a:buNone/>
              <a:defRPr sz="2800">
                <a:solidFill>
                  <a:schemeClr val="lt1"/>
                </a:solidFill>
                <a:latin typeface="NVIDIA Sans"/>
                <a:ea typeface="NVIDIA Sans"/>
                <a:cs typeface="NVIDIA Sans"/>
                <a:sym typeface="NVIDIA Sans"/>
              </a:defRPr>
            </a:lvl3pPr>
            <a:lvl4pPr lvl="3" rtl="0" algn="ctr">
              <a:spcBef>
                <a:spcPts val="0"/>
              </a:spcBef>
              <a:spcAft>
                <a:spcPts val="0"/>
              </a:spcAft>
              <a:buClr>
                <a:schemeClr val="lt1"/>
              </a:buClr>
              <a:buSzPts val="2800"/>
              <a:buFont typeface="NVIDIA Sans"/>
              <a:buNone/>
              <a:defRPr sz="2800">
                <a:solidFill>
                  <a:schemeClr val="lt1"/>
                </a:solidFill>
                <a:latin typeface="NVIDIA Sans"/>
                <a:ea typeface="NVIDIA Sans"/>
                <a:cs typeface="NVIDIA Sans"/>
                <a:sym typeface="NVIDIA Sans"/>
              </a:defRPr>
            </a:lvl4pPr>
            <a:lvl5pPr lvl="4" rtl="0" algn="ctr">
              <a:spcBef>
                <a:spcPts val="0"/>
              </a:spcBef>
              <a:spcAft>
                <a:spcPts val="0"/>
              </a:spcAft>
              <a:buClr>
                <a:schemeClr val="lt1"/>
              </a:buClr>
              <a:buSzPts val="2800"/>
              <a:buFont typeface="NVIDIA Sans"/>
              <a:buNone/>
              <a:defRPr sz="2800">
                <a:solidFill>
                  <a:schemeClr val="lt1"/>
                </a:solidFill>
                <a:latin typeface="NVIDIA Sans"/>
                <a:ea typeface="NVIDIA Sans"/>
                <a:cs typeface="NVIDIA Sans"/>
                <a:sym typeface="NVIDIA Sans"/>
              </a:defRPr>
            </a:lvl5pPr>
            <a:lvl6pPr lvl="5" rtl="0" algn="ctr">
              <a:spcBef>
                <a:spcPts val="0"/>
              </a:spcBef>
              <a:spcAft>
                <a:spcPts val="0"/>
              </a:spcAft>
              <a:buClr>
                <a:schemeClr val="lt1"/>
              </a:buClr>
              <a:buSzPts val="2800"/>
              <a:buFont typeface="NVIDIA Sans"/>
              <a:buNone/>
              <a:defRPr sz="2800">
                <a:solidFill>
                  <a:schemeClr val="lt1"/>
                </a:solidFill>
                <a:latin typeface="NVIDIA Sans"/>
                <a:ea typeface="NVIDIA Sans"/>
                <a:cs typeface="NVIDIA Sans"/>
                <a:sym typeface="NVIDIA Sans"/>
              </a:defRPr>
            </a:lvl6pPr>
            <a:lvl7pPr lvl="6" rtl="0" algn="ctr">
              <a:spcBef>
                <a:spcPts val="0"/>
              </a:spcBef>
              <a:spcAft>
                <a:spcPts val="0"/>
              </a:spcAft>
              <a:buClr>
                <a:schemeClr val="lt1"/>
              </a:buClr>
              <a:buSzPts val="2800"/>
              <a:buFont typeface="NVIDIA Sans"/>
              <a:buNone/>
              <a:defRPr sz="2800">
                <a:solidFill>
                  <a:schemeClr val="lt1"/>
                </a:solidFill>
                <a:latin typeface="NVIDIA Sans"/>
                <a:ea typeface="NVIDIA Sans"/>
                <a:cs typeface="NVIDIA Sans"/>
                <a:sym typeface="NVIDIA Sans"/>
              </a:defRPr>
            </a:lvl7pPr>
            <a:lvl8pPr lvl="7" rtl="0" algn="ctr">
              <a:spcBef>
                <a:spcPts val="0"/>
              </a:spcBef>
              <a:spcAft>
                <a:spcPts val="0"/>
              </a:spcAft>
              <a:buClr>
                <a:schemeClr val="lt1"/>
              </a:buClr>
              <a:buSzPts val="2800"/>
              <a:buFont typeface="NVIDIA Sans"/>
              <a:buNone/>
              <a:defRPr sz="2800">
                <a:solidFill>
                  <a:schemeClr val="lt1"/>
                </a:solidFill>
                <a:latin typeface="NVIDIA Sans"/>
                <a:ea typeface="NVIDIA Sans"/>
                <a:cs typeface="NVIDIA Sans"/>
                <a:sym typeface="NVIDIA Sans"/>
              </a:defRPr>
            </a:lvl8pPr>
            <a:lvl9pPr lvl="8" rtl="0" algn="ctr">
              <a:spcBef>
                <a:spcPts val="0"/>
              </a:spcBef>
              <a:spcAft>
                <a:spcPts val="0"/>
              </a:spcAft>
              <a:buClr>
                <a:schemeClr val="lt1"/>
              </a:buClr>
              <a:buSzPts val="2800"/>
              <a:buFont typeface="NVIDIA Sans"/>
              <a:buNone/>
              <a:defRPr sz="2800">
                <a:solidFill>
                  <a:schemeClr val="lt1"/>
                </a:solidFill>
                <a:latin typeface="NVIDIA Sans"/>
                <a:ea typeface="NVIDIA Sans"/>
                <a:cs typeface="NVIDIA Sans"/>
                <a:sym typeface="NVIDIA Sans"/>
              </a:defRPr>
            </a:lvl9pPr>
          </a:lstStyle>
          <a:p/>
        </p:txBody>
      </p:sp>
      <p:sp>
        <p:nvSpPr>
          <p:cNvPr id="237" name="Google Shape;237;p24"/>
          <p:cNvSpPr txBox="1"/>
          <p:nvPr>
            <p:ph idx="20" type="subTitle"/>
          </p:nvPr>
        </p:nvSpPr>
        <p:spPr>
          <a:xfrm>
            <a:off x="1637606" y="17748505"/>
            <a:ext cx="7955400" cy="749700"/>
          </a:xfrm>
          <a:prstGeom prst="rect">
            <a:avLst/>
          </a:prstGeom>
          <a:noFill/>
          <a:ln>
            <a:noFill/>
          </a:ln>
        </p:spPr>
        <p:txBody>
          <a:bodyPr anchorCtr="0" anchor="t" bIns="45700" lIns="91425" spcFirstLastPara="1" rIns="91425" wrap="square" tIns="45700">
            <a:noAutofit/>
          </a:bodyPr>
          <a:lstStyle>
            <a:lvl1pPr lvl="0" rtl="0" algn="ctr">
              <a:spcBef>
                <a:spcPts val="0"/>
              </a:spcBef>
              <a:spcAft>
                <a:spcPts val="0"/>
              </a:spcAft>
              <a:buClr>
                <a:schemeClr val="lt1"/>
              </a:buClr>
              <a:buSzPts val="2800"/>
              <a:buFont typeface="NVIDIA Sans"/>
              <a:buNone/>
              <a:defRPr sz="2800">
                <a:solidFill>
                  <a:schemeClr val="lt1"/>
                </a:solidFill>
                <a:latin typeface="NVIDIA Sans"/>
                <a:ea typeface="NVIDIA Sans"/>
                <a:cs typeface="NVIDIA Sans"/>
                <a:sym typeface="NVIDIA Sans"/>
              </a:defRPr>
            </a:lvl1pPr>
            <a:lvl2pPr lvl="1" rtl="0" algn="ctr">
              <a:spcBef>
                <a:spcPts val="0"/>
              </a:spcBef>
              <a:spcAft>
                <a:spcPts val="0"/>
              </a:spcAft>
              <a:buClr>
                <a:schemeClr val="lt1"/>
              </a:buClr>
              <a:buSzPts val="2800"/>
              <a:buFont typeface="NVIDIA Sans"/>
              <a:buNone/>
              <a:defRPr sz="2800">
                <a:solidFill>
                  <a:schemeClr val="lt1"/>
                </a:solidFill>
                <a:latin typeface="NVIDIA Sans"/>
                <a:ea typeface="NVIDIA Sans"/>
                <a:cs typeface="NVIDIA Sans"/>
                <a:sym typeface="NVIDIA Sans"/>
              </a:defRPr>
            </a:lvl2pPr>
            <a:lvl3pPr lvl="2" rtl="0" algn="ctr">
              <a:spcBef>
                <a:spcPts val="0"/>
              </a:spcBef>
              <a:spcAft>
                <a:spcPts val="0"/>
              </a:spcAft>
              <a:buClr>
                <a:schemeClr val="lt1"/>
              </a:buClr>
              <a:buSzPts val="2800"/>
              <a:buFont typeface="NVIDIA Sans"/>
              <a:buNone/>
              <a:defRPr sz="2800">
                <a:solidFill>
                  <a:schemeClr val="lt1"/>
                </a:solidFill>
                <a:latin typeface="NVIDIA Sans"/>
                <a:ea typeface="NVIDIA Sans"/>
                <a:cs typeface="NVIDIA Sans"/>
                <a:sym typeface="NVIDIA Sans"/>
              </a:defRPr>
            </a:lvl3pPr>
            <a:lvl4pPr lvl="3" rtl="0" algn="ctr">
              <a:spcBef>
                <a:spcPts val="0"/>
              </a:spcBef>
              <a:spcAft>
                <a:spcPts val="0"/>
              </a:spcAft>
              <a:buClr>
                <a:schemeClr val="lt1"/>
              </a:buClr>
              <a:buSzPts val="2800"/>
              <a:buFont typeface="NVIDIA Sans"/>
              <a:buNone/>
              <a:defRPr sz="2800">
                <a:solidFill>
                  <a:schemeClr val="lt1"/>
                </a:solidFill>
                <a:latin typeface="NVIDIA Sans"/>
                <a:ea typeface="NVIDIA Sans"/>
                <a:cs typeface="NVIDIA Sans"/>
                <a:sym typeface="NVIDIA Sans"/>
              </a:defRPr>
            </a:lvl4pPr>
            <a:lvl5pPr lvl="4" rtl="0" algn="ctr">
              <a:spcBef>
                <a:spcPts val="0"/>
              </a:spcBef>
              <a:spcAft>
                <a:spcPts val="0"/>
              </a:spcAft>
              <a:buClr>
                <a:schemeClr val="lt1"/>
              </a:buClr>
              <a:buSzPts val="2800"/>
              <a:buFont typeface="NVIDIA Sans"/>
              <a:buNone/>
              <a:defRPr sz="2800">
                <a:solidFill>
                  <a:schemeClr val="lt1"/>
                </a:solidFill>
                <a:latin typeface="NVIDIA Sans"/>
                <a:ea typeface="NVIDIA Sans"/>
                <a:cs typeface="NVIDIA Sans"/>
                <a:sym typeface="NVIDIA Sans"/>
              </a:defRPr>
            </a:lvl5pPr>
            <a:lvl6pPr lvl="5" rtl="0" algn="ctr">
              <a:spcBef>
                <a:spcPts val="0"/>
              </a:spcBef>
              <a:spcAft>
                <a:spcPts val="0"/>
              </a:spcAft>
              <a:buClr>
                <a:schemeClr val="lt1"/>
              </a:buClr>
              <a:buSzPts val="2800"/>
              <a:buFont typeface="NVIDIA Sans"/>
              <a:buNone/>
              <a:defRPr sz="2800">
                <a:solidFill>
                  <a:schemeClr val="lt1"/>
                </a:solidFill>
                <a:latin typeface="NVIDIA Sans"/>
                <a:ea typeface="NVIDIA Sans"/>
                <a:cs typeface="NVIDIA Sans"/>
                <a:sym typeface="NVIDIA Sans"/>
              </a:defRPr>
            </a:lvl6pPr>
            <a:lvl7pPr lvl="6" rtl="0" algn="ctr">
              <a:spcBef>
                <a:spcPts val="0"/>
              </a:spcBef>
              <a:spcAft>
                <a:spcPts val="0"/>
              </a:spcAft>
              <a:buClr>
                <a:schemeClr val="lt1"/>
              </a:buClr>
              <a:buSzPts val="2800"/>
              <a:buFont typeface="NVIDIA Sans"/>
              <a:buNone/>
              <a:defRPr sz="2800">
                <a:solidFill>
                  <a:schemeClr val="lt1"/>
                </a:solidFill>
                <a:latin typeface="NVIDIA Sans"/>
                <a:ea typeface="NVIDIA Sans"/>
                <a:cs typeface="NVIDIA Sans"/>
                <a:sym typeface="NVIDIA Sans"/>
              </a:defRPr>
            </a:lvl7pPr>
            <a:lvl8pPr lvl="7" rtl="0" algn="ctr">
              <a:spcBef>
                <a:spcPts val="0"/>
              </a:spcBef>
              <a:spcAft>
                <a:spcPts val="0"/>
              </a:spcAft>
              <a:buClr>
                <a:schemeClr val="lt1"/>
              </a:buClr>
              <a:buSzPts val="2800"/>
              <a:buFont typeface="NVIDIA Sans"/>
              <a:buNone/>
              <a:defRPr sz="2800">
                <a:solidFill>
                  <a:schemeClr val="lt1"/>
                </a:solidFill>
                <a:latin typeface="NVIDIA Sans"/>
                <a:ea typeface="NVIDIA Sans"/>
                <a:cs typeface="NVIDIA Sans"/>
                <a:sym typeface="NVIDIA Sans"/>
              </a:defRPr>
            </a:lvl8pPr>
            <a:lvl9pPr lvl="8" rtl="0" algn="ctr">
              <a:spcBef>
                <a:spcPts val="0"/>
              </a:spcBef>
              <a:spcAft>
                <a:spcPts val="0"/>
              </a:spcAft>
              <a:buClr>
                <a:schemeClr val="lt1"/>
              </a:buClr>
              <a:buSzPts val="2800"/>
              <a:buFont typeface="NVIDIA Sans"/>
              <a:buNone/>
              <a:defRPr sz="2800">
                <a:solidFill>
                  <a:schemeClr val="lt1"/>
                </a:solidFill>
                <a:latin typeface="NVIDIA Sans"/>
                <a:ea typeface="NVIDIA Sans"/>
                <a:cs typeface="NVIDIA Sans"/>
                <a:sym typeface="NVIDIA Sans"/>
              </a:defRPr>
            </a:lvl9pPr>
          </a:lstStyle>
          <a:p/>
        </p:txBody>
      </p:sp>
      <p:sp>
        <p:nvSpPr>
          <p:cNvPr id="238" name="Google Shape;238;p24"/>
          <p:cNvSpPr txBox="1"/>
          <p:nvPr>
            <p:ph idx="21" type="title"/>
          </p:nvPr>
        </p:nvSpPr>
        <p:spPr>
          <a:xfrm>
            <a:off x="1637600" y="9783713"/>
            <a:ext cx="7955400" cy="1134600"/>
          </a:xfrm>
          <a:prstGeom prst="rect">
            <a:avLst/>
          </a:prstGeom>
          <a:noFill/>
          <a:ln>
            <a:noFill/>
          </a:ln>
        </p:spPr>
        <p:txBody>
          <a:bodyPr anchorCtr="0" anchor="ctr" bIns="45700" lIns="91425" spcFirstLastPara="1" rIns="91425" wrap="square" tIns="45700">
            <a:noAutofit/>
          </a:bodyPr>
          <a:lstStyle>
            <a:lvl1pPr lvl="0" rtl="0">
              <a:lnSpc>
                <a:spcPct val="90000"/>
              </a:lnSpc>
              <a:spcBef>
                <a:spcPts val="0"/>
              </a:spcBef>
              <a:spcAft>
                <a:spcPts val="0"/>
              </a:spcAft>
              <a:buClr>
                <a:schemeClr val="lt1"/>
              </a:buClr>
              <a:buSzPts val="4000"/>
              <a:buFont typeface="NVIDIA Sans Medium"/>
              <a:buNone/>
              <a:defRPr b="0" sz="4000" cap="none">
                <a:latin typeface="NVIDIA Sans Medium"/>
                <a:ea typeface="NVIDIA Sans Medium"/>
                <a:cs typeface="NVIDIA Sans Medium"/>
                <a:sym typeface="NVIDIA Sans Medium"/>
              </a:defRPr>
            </a:lvl1pPr>
            <a:lvl2pPr lvl="1" rtl="0" algn="ctr">
              <a:spcBef>
                <a:spcPts val="0"/>
              </a:spcBef>
              <a:spcAft>
                <a:spcPts val="0"/>
              </a:spcAft>
              <a:buSzPts val="4000"/>
              <a:buFont typeface="NVIDIA Sans Medium"/>
              <a:buNone/>
              <a:defRPr b="0" sz="4000">
                <a:latin typeface="NVIDIA Sans Medium"/>
                <a:ea typeface="NVIDIA Sans Medium"/>
                <a:cs typeface="NVIDIA Sans Medium"/>
                <a:sym typeface="NVIDIA Sans Medium"/>
              </a:defRPr>
            </a:lvl2pPr>
            <a:lvl3pPr lvl="2" rtl="0" algn="ctr">
              <a:spcBef>
                <a:spcPts val="0"/>
              </a:spcBef>
              <a:spcAft>
                <a:spcPts val="0"/>
              </a:spcAft>
              <a:buSzPts val="4000"/>
              <a:buFont typeface="NVIDIA Sans Medium"/>
              <a:buNone/>
              <a:defRPr b="0" sz="4000">
                <a:latin typeface="NVIDIA Sans Medium"/>
                <a:ea typeface="NVIDIA Sans Medium"/>
                <a:cs typeface="NVIDIA Sans Medium"/>
                <a:sym typeface="NVIDIA Sans Medium"/>
              </a:defRPr>
            </a:lvl3pPr>
            <a:lvl4pPr lvl="3" rtl="0" algn="ctr">
              <a:spcBef>
                <a:spcPts val="0"/>
              </a:spcBef>
              <a:spcAft>
                <a:spcPts val="0"/>
              </a:spcAft>
              <a:buSzPts val="4000"/>
              <a:buFont typeface="NVIDIA Sans Medium"/>
              <a:buNone/>
              <a:defRPr b="0" sz="4000">
                <a:latin typeface="NVIDIA Sans Medium"/>
                <a:ea typeface="NVIDIA Sans Medium"/>
                <a:cs typeface="NVIDIA Sans Medium"/>
                <a:sym typeface="NVIDIA Sans Medium"/>
              </a:defRPr>
            </a:lvl4pPr>
            <a:lvl5pPr lvl="4" rtl="0" algn="ctr">
              <a:spcBef>
                <a:spcPts val="0"/>
              </a:spcBef>
              <a:spcAft>
                <a:spcPts val="0"/>
              </a:spcAft>
              <a:buSzPts val="4000"/>
              <a:buFont typeface="NVIDIA Sans Medium"/>
              <a:buNone/>
              <a:defRPr b="0" sz="4000">
                <a:latin typeface="NVIDIA Sans Medium"/>
                <a:ea typeface="NVIDIA Sans Medium"/>
                <a:cs typeface="NVIDIA Sans Medium"/>
                <a:sym typeface="NVIDIA Sans Medium"/>
              </a:defRPr>
            </a:lvl5pPr>
            <a:lvl6pPr lvl="5" rtl="0" algn="ctr">
              <a:spcBef>
                <a:spcPts val="0"/>
              </a:spcBef>
              <a:spcAft>
                <a:spcPts val="0"/>
              </a:spcAft>
              <a:buSzPts val="4000"/>
              <a:buFont typeface="NVIDIA Sans Medium"/>
              <a:buNone/>
              <a:defRPr b="0" sz="4000">
                <a:latin typeface="NVIDIA Sans Medium"/>
                <a:ea typeface="NVIDIA Sans Medium"/>
                <a:cs typeface="NVIDIA Sans Medium"/>
                <a:sym typeface="NVIDIA Sans Medium"/>
              </a:defRPr>
            </a:lvl6pPr>
            <a:lvl7pPr lvl="6" rtl="0" algn="ctr">
              <a:spcBef>
                <a:spcPts val="0"/>
              </a:spcBef>
              <a:spcAft>
                <a:spcPts val="0"/>
              </a:spcAft>
              <a:buSzPts val="4000"/>
              <a:buFont typeface="NVIDIA Sans Medium"/>
              <a:buNone/>
              <a:defRPr b="0" sz="4000">
                <a:latin typeface="NVIDIA Sans Medium"/>
                <a:ea typeface="NVIDIA Sans Medium"/>
                <a:cs typeface="NVIDIA Sans Medium"/>
                <a:sym typeface="NVIDIA Sans Medium"/>
              </a:defRPr>
            </a:lvl7pPr>
            <a:lvl8pPr lvl="7" rtl="0" algn="ctr">
              <a:spcBef>
                <a:spcPts val="0"/>
              </a:spcBef>
              <a:spcAft>
                <a:spcPts val="0"/>
              </a:spcAft>
              <a:buSzPts val="4000"/>
              <a:buFont typeface="NVIDIA Sans Medium"/>
              <a:buNone/>
              <a:defRPr b="0" sz="4000">
                <a:latin typeface="NVIDIA Sans Medium"/>
                <a:ea typeface="NVIDIA Sans Medium"/>
                <a:cs typeface="NVIDIA Sans Medium"/>
                <a:sym typeface="NVIDIA Sans Medium"/>
              </a:defRPr>
            </a:lvl8pPr>
            <a:lvl9pPr lvl="8" rtl="0" algn="ctr">
              <a:spcBef>
                <a:spcPts val="0"/>
              </a:spcBef>
              <a:spcAft>
                <a:spcPts val="0"/>
              </a:spcAft>
              <a:buSzPts val="4000"/>
              <a:buFont typeface="NVIDIA Sans Medium"/>
              <a:buNone/>
              <a:defRPr b="0" sz="4000">
                <a:latin typeface="NVIDIA Sans Medium"/>
                <a:ea typeface="NVIDIA Sans Medium"/>
                <a:cs typeface="NVIDIA Sans Medium"/>
                <a:sym typeface="NVIDIA Sans Medium"/>
              </a:defRPr>
            </a:lvl9pPr>
          </a:lstStyle>
          <a:p/>
        </p:txBody>
      </p:sp>
      <p:sp>
        <p:nvSpPr>
          <p:cNvPr id="239" name="Google Shape;239;p24"/>
          <p:cNvSpPr txBox="1"/>
          <p:nvPr>
            <p:ph idx="22" type="title"/>
          </p:nvPr>
        </p:nvSpPr>
        <p:spPr>
          <a:xfrm>
            <a:off x="10072250" y="9783713"/>
            <a:ext cx="7955400" cy="1134600"/>
          </a:xfrm>
          <a:prstGeom prst="rect">
            <a:avLst/>
          </a:prstGeom>
          <a:noFill/>
          <a:ln>
            <a:noFill/>
          </a:ln>
        </p:spPr>
        <p:txBody>
          <a:bodyPr anchorCtr="0" anchor="ctr" bIns="45700" lIns="91425" spcFirstLastPara="1" rIns="91425" wrap="square" tIns="45700">
            <a:noAutofit/>
          </a:bodyPr>
          <a:lstStyle>
            <a:lvl1pPr lvl="0" rtl="0">
              <a:lnSpc>
                <a:spcPct val="90000"/>
              </a:lnSpc>
              <a:spcBef>
                <a:spcPts val="0"/>
              </a:spcBef>
              <a:spcAft>
                <a:spcPts val="0"/>
              </a:spcAft>
              <a:buClr>
                <a:schemeClr val="lt1"/>
              </a:buClr>
              <a:buSzPts val="4000"/>
              <a:buFont typeface="NVIDIA Sans Medium"/>
              <a:buNone/>
              <a:defRPr b="0" sz="4000" cap="none">
                <a:latin typeface="NVIDIA Sans Medium"/>
                <a:ea typeface="NVIDIA Sans Medium"/>
                <a:cs typeface="NVIDIA Sans Medium"/>
                <a:sym typeface="NVIDIA Sans Medium"/>
              </a:defRPr>
            </a:lvl1pPr>
            <a:lvl2pPr lvl="1" rtl="0" algn="ctr">
              <a:spcBef>
                <a:spcPts val="0"/>
              </a:spcBef>
              <a:spcAft>
                <a:spcPts val="0"/>
              </a:spcAft>
              <a:buSzPts val="4000"/>
              <a:buFont typeface="NVIDIA Sans Medium"/>
              <a:buNone/>
              <a:defRPr b="0" sz="4000">
                <a:latin typeface="NVIDIA Sans Medium"/>
                <a:ea typeface="NVIDIA Sans Medium"/>
                <a:cs typeface="NVIDIA Sans Medium"/>
                <a:sym typeface="NVIDIA Sans Medium"/>
              </a:defRPr>
            </a:lvl2pPr>
            <a:lvl3pPr lvl="2" rtl="0" algn="ctr">
              <a:spcBef>
                <a:spcPts val="0"/>
              </a:spcBef>
              <a:spcAft>
                <a:spcPts val="0"/>
              </a:spcAft>
              <a:buSzPts val="4000"/>
              <a:buFont typeface="NVIDIA Sans Medium"/>
              <a:buNone/>
              <a:defRPr b="0" sz="4000">
                <a:latin typeface="NVIDIA Sans Medium"/>
                <a:ea typeface="NVIDIA Sans Medium"/>
                <a:cs typeface="NVIDIA Sans Medium"/>
                <a:sym typeface="NVIDIA Sans Medium"/>
              </a:defRPr>
            </a:lvl3pPr>
            <a:lvl4pPr lvl="3" rtl="0" algn="ctr">
              <a:spcBef>
                <a:spcPts val="0"/>
              </a:spcBef>
              <a:spcAft>
                <a:spcPts val="0"/>
              </a:spcAft>
              <a:buSzPts val="4000"/>
              <a:buFont typeface="NVIDIA Sans Medium"/>
              <a:buNone/>
              <a:defRPr b="0" sz="4000">
                <a:latin typeface="NVIDIA Sans Medium"/>
                <a:ea typeface="NVIDIA Sans Medium"/>
                <a:cs typeface="NVIDIA Sans Medium"/>
                <a:sym typeface="NVIDIA Sans Medium"/>
              </a:defRPr>
            </a:lvl4pPr>
            <a:lvl5pPr lvl="4" rtl="0" algn="ctr">
              <a:spcBef>
                <a:spcPts val="0"/>
              </a:spcBef>
              <a:spcAft>
                <a:spcPts val="0"/>
              </a:spcAft>
              <a:buSzPts val="4000"/>
              <a:buFont typeface="NVIDIA Sans Medium"/>
              <a:buNone/>
              <a:defRPr b="0" sz="4000">
                <a:latin typeface="NVIDIA Sans Medium"/>
                <a:ea typeface="NVIDIA Sans Medium"/>
                <a:cs typeface="NVIDIA Sans Medium"/>
                <a:sym typeface="NVIDIA Sans Medium"/>
              </a:defRPr>
            </a:lvl5pPr>
            <a:lvl6pPr lvl="5" rtl="0" algn="ctr">
              <a:spcBef>
                <a:spcPts val="0"/>
              </a:spcBef>
              <a:spcAft>
                <a:spcPts val="0"/>
              </a:spcAft>
              <a:buSzPts val="4000"/>
              <a:buFont typeface="NVIDIA Sans Medium"/>
              <a:buNone/>
              <a:defRPr b="0" sz="4000">
                <a:latin typeface="NVIDIA Sans Medium"/>
                <a:ea typeface="NVIDIA Sans Medium"/>
                <a:cs typeface="NVIDIA Sans Medium"/>
                <a:sym typeface="NVIDIA Sans Medium"/>
              </a:defRPr>
            </a:lvl6pPr>
            <a:lvl7pPr lvl="6" rtl="0" algn="ctr">
              <a:spcBef>
                <a:spcPts val="0"/>
              </a:spcBef>
              <a:spcAft>
                <a:spcPts val="0"/>
              </a:spcAft>
              <a:buSzPts val="4000"/>
              <a:buFont typeface="NVIDIA Sans Medium"/>
              <a:buNone/>
              <a:defRPr b="0" sz="4000">
                <a:latin typeface="NVIDIA Sans Medium"/>
                <a:ea typeface="NVIDIA Sans Medium"/>
                <a:cs typeface="NVIDIA Sans Medium"/>
                <a:sym typeface="NVIDIA Sans Medium"/>
              </a:defRPr>
            </a:lvl7pPr>
            <a:lvl8pPr lvl="7" rtl="0" algn="ctr">
              <a:spcBef>
                <a:spcPts val="0"/>
              </a:spcBef>
              <a:spcAft>
                <a:spcPts val="0"/>
              </a:spcAft>
              <a:buSzPts val="4000"/>
              <a:buFont typeface="NVIDIA Sans Medium"/>
              <a:buNone/>
              <a:defRPr b="0" sz="4000">
                <a:latin typeface="NVIDIA Sans Medium"/>
                <a:ea typeface="NVIDIA Sans Medium"/>
                <a:cs typeface="NVIDIA Sans Medium"/>
                <a:sym typeface="NVIDIA Sans Medium"/>
              </a:defRPr>
            </a:lvl8pPr>
            <a:lvl9pPr lvl="8" rtl="0" algn="ctr">
              <a:spcBef>
                <a:spcPts val="0"/>
              </a:spcBef>
              <a:spcAft>
                <a:spcPts val="0"/>
              </a:spcAft>
              <a:buSzPts val="4000"/>
              <a:buFont typeface="NVIDIA Sans Medium"/>
              <a:buNone/>
              <a:defRPr b="0" sz="4000">
                <a:latin typeface="NVIDIA Sans Medium"/>
                <a:ea typeface="NVIDIA Sans Medium"/>
                <a:cs typeface="NVIDIA Sans Medium"/>
                <a:sym typeface="NVIDIA Sans Medium"/>
              </a:defRPr>
            </a:lvl9pPr>
          </a:lstStyle>
          <a:p/>
        </p:txBody>
      </p:sp>
      <p:sp>
        <p:nvSpPr>
          <p:cNvPr id="240" name="Google Shape;240;p24"/>
          <p:cNvSpPr txBox="1"/>
          <p:nvPr>
            <p:ph idx="23" type="title"/>
          </p:nvPr>
        </p:nvSpPr>
        <p:spPr>
          <a:xfrm>
            <a:off x="18534600" y="9783713"/>
            <a:ext cx="7955400" cy="1134600"/>
          </a:xfrm>
          <a:prstGeom prst="rect">
            <a:avLst/>
          </a:prstGeom>
          <a:noFill/>
          <a:ln>
            <a:noFill/>
          </a:ln>
        </p:spPr>
        <p:txBody>
          <a:bodyPr anchorCtr="0" anchor="ctr" bIns="45700" lIns="91425" spcFirstLastPara="1" rIns="91425" wrap="square" tIns="45700">
            <a:noAutofit/>
          </a:bodyPr>
          <a:lstStyle>
            <a:lvl1pPr lvl="0" rtl="0">
              <a:lnSpc>
                <a:spcPct val="90000"/>
              </a:lnSpc>
              <a:spcBef>
                <a:spcPts val="0"/>
              </a:spcBef>
              <a:spcAft>
                <a:spcPts val="0"/>
              </a:spcAft>
              <a:buClr>
                <a:schemeClr val="lt1"/>
              </a:buClr>
              <a:buSzPts val="4000"/>
              <a:buFont typeface="NVIDIA Sans Medium"/>
              <a:buNone/>
              <a:defRPr b="0" sz="4000" cap="none">
                <a:latin typeface="NVIDIA Sans Medium"/>
                <a:ea typeface="NVIDIA Sans Medium"/>
                <a:cs typeface="NVIDIA Sans Medium"/>
                <a:sym typeface="NVIDIA Sans Medium"/>
              </a:defRPr>
            </a:lvl1pPr>
            <a:lvl2pPr lvl="1" rtl="0" algn="ctr">
              <a:spcBef>
                <a:spcPts val="0"/>
              </a:spcBef>
              <a:spcAft>
                <a:spcPts val="0"/>
              </a:spcAft>
              <a:buSzPts val="4000"/>
              <a:buFont typeface="NVIDIA Sans Medium"/>
              <a:buNone/>
              <a:defRPr b="0" sz="4000">
                <a:latin typeface="NVIDIA Sans Medium"/>
                <a:ea typeface="NVIDIA Sans Medium"/>
                <a:cs typeface="NVIDIA Sans Medium"/>
                <a:sym typeface="NVIDIA Sans Medium"/>
              </a:defRPr>
            </a:lvl2pPr>
            <a:lvl3pPr lvl="2" rtl="0" algn="ctr">
              <a:spcBef>
                <a:spcPts val="0"/>
              </a:spcBef>
              <a:spcAft>
                <a:spcPts val="0"/>
              </a:spcAft>
              <a:buSzPts val="4000"/>
              <a:buFont typeface="NVIDIA Sans Medium"/>
              <a:buNone/>
              <a:defRPr b="0" sz="4000">
                <a:latin typeface="NVIDIA Sans Medium"/>
                <a:ea typeface="NVIDIA Sans Medium"/>
                <a:cs typeface="NVIDIA Sans Medium"/>
                <a:sym typeface="NVIDIA Sans Medium"/>
              </a:defRPr>
            </a:lvl3pPr>
            <a:lvl4pPr lvl="3" rtl="0" algn="ctr">
              <a:spcBef>
                <a:spcPts val="0"/>
              </a:spcBef>
              <a:spcAft>
                <a:spcPts val="0"/>
              </a:spcAft>
              <a:buSzPts val="4000"/>
              <a:buFont typeface="NVIDIA Sans Medium"/>
              <a:buNone/>
              <a:defRPr b="0" sz="4000">
                <a:latin typeface="NVIDIA Sans Medium"/>
                <a:ea typeface="NVIDIA Sans Medium"/>
                <a:cs typeface="NVIDIA Sans Medium"/>
                <a:sym typeface="NVIDIA Sans Medium"/>
              </a:defRPr>
            </a:lvl4pPr>
            <a:lvl5pPr lvl="4" rtl="0" algn="ctr">
              <a:spcBef>
                <a:spcPts val="0"/>
              </a:spcBef>
              <a:spcAft>
                <a:spcPts val="0"/>
              </a:spcAft>
              <a:buSzPts val="4000"/>
              <a:buFont typeface="NVIDIA Sans Medium"/>
              <a:buNone/>
              <a:defRPr b="0" sz="4000">
                <a:latin typeface="NVIDIA Sans Medium"/>
                <a:ea typeface="NVIDIA Sans Medium"/>
                <a:cs typeface="NVIDIA Sans Medium"/>
                <a:sym typeface="NVIDIA Sans Medium"/>
              </a:defRPr>
            </a:lvl5pPr>
            <a:lvl6pPr lvl="5" rtl="0" algn="ctr">
              <a:spcBef>
                <a:spcPts val="0"/>
              </a:spcBef>
              <a:spcAft>
                <a:spcPts val="0"/>
              </a:spcAft>
              <a:buSzPts val="4000"/>
              <a:buFont typeface="NVIDIA Sans Medium"/>
              <a:buNone/>
              <a:defRPr b="0" sz="4000">
                <a:latin typeface="NVIDIA Sans Medium"/>
                <a:ea typeface="NVIDIA Sans Medium"/>
                <a:cs typeface="NVIDIA Sans Medium"/>
                <a:sym typeface="NVIDIA Sans Medium"/>
              </a:defRPr>
            </a:lvl6pPr>
            <a:lvl7pPr lvl="6" rtl="0" algn="ctr">
              <a:spcBef>
                <a:spcPts val="0"/>
              </a:spcBef>
              <a:spcAft>
                <a:spcPts val="0"/>
              </a:spcAft>
              <a:buSzPts val="4000"/>
              <a:buFont typeface="NVIDIA Sans Medium"/>
              <a:buNone/>
              <a:defRPr b="0" sz="4000">
                <a:latin typeface="NVIDIA Sans Medium"/>
                <a:ea typeface="NVIDIA Sans Medium"/>
                <a:cs typeface="NVIDIA Sans Medium"/>
                <a:sym typeface="NVIDIA Sans Medium"/>
              </a:defRPr>
            </a:lvl7pPr>
            <a:lvl8pPr lvl="7" rtl="0" algn="ctr">
              <a:spcBef>
                <a:spcPts val="0"/>
              </a:spcBef>
              <a:spcAft>
                <a:spcPts val="0"/>
              </a:spcAft>
              <a:buSzPts val="4000"/>
              <a:buFont typeface="NVIDIA Sans Medium"/>
              <a:buNone/>
              <a:defRPr b="0" sz="4000">
                <a:latin typeface="NVIDIA Sans Medium"/>
                <a:ea typeface="NVIDIA Sans Medium"/>
                <a:cs typeface="NVIDIA Sans Medium"/>
                <a:sym typeface="NVIDIA Sans Medium"/>
              </a:defRPr>
            </a:lvl8pPr>
            <a:lvl9pPr lvl="8" rtl="0" algn="ctr">
              <a:spcBef>
                <a:spcPts val="0"/>
              </a:spcBef>
              <a:spcAft>
                <a:spcPts val="0"/>
              </a:spcAft>
              <a:buSzPts val="4000"/>
              <a:buFont typeface="NVIDIA Sans Medium"/>
              <a:buNone/>
              <a:defRPr b="0" sz="4000">
                <a:latin typeface="NVIDIA Sans Medium"/>
                <a:ea typeface="NVIDIA Sans Medium"/>
                <a:cs typeface="NVIDIA Sans Medium"/>
                <a:sym typeface="NVIDIA Sans Medium"/>
              </a:defRPr>
            </a:lvl9pPr>
          </a:lstStyle>
          <a:p/>
        </p:txBody>
      </p:sp>
      <p:sp>
        <p:nvSpPr>
          <p:cNvPr id="241" name="Google Shape;241;p24"/>
          <p:cNvSpPr txBox="1"/>
          <p:nvPr>
            <p:ph idx="24" type="title"/>
          </p:nvPr>
        </p:nvSpPr>
        <p:spPr>
          <a:xfrm>
            <a:off x="26969250" y="9783713"/>
            <a:ext cx="7955400" cy="1134600"/>
          </a:xfrm>
          <a:prstGeom prst="rect">
            <a:avLst/>
          </a:prstGeom>
          <a:noFill/>
          <a:ln>
            <a:noFill/>
          </a:ln>
        </p:spPr>
        <p:txBody>
          <a:bodyPr anchorCtr="0" anchor="ctr" bIns="45700" lIns="91425" spcFirstLastPara="1" rIns="91425" wrap="square" tIns="45700">
            <a:noAutofit/>
          </a:bodyPr>
          <a:lstStyle>
            <a:lvl1pPr lvl="0" rtl="0">
              <a:lnSpc>
                <a:spcPct val="90000"/>
              </a:lnSpc>
              <a:spcBef>
                <a:spcPts val="0"/>
              </a:spcBef>
              <a:spcAft>
                <a:spcPts val="0"/>
              </a:spcAft>
              <a:buClr>
                <a:schemeClr val="lt1"/>
              </a:buClr>
              <a:buSzPts val="4000"/>
              <a:buFont typeface="NVIDIA Sans Medium"/>
              <a:buNone/>
              <a:defRPr b="0" sz="4000" cap="none">
                <a:latin typeface="NVIDIA Sans Medium"/>
                <a:ea typeface="NVIDIA Sans Medium"/>
                <a:cs typeface="NVIDIA Sans Medium"/>
                <a:sym typeface="NVIDIA Sans Medium"/>
              </a:defRPr>
            </a:lvl1pPr>
            <a:lvl2pPr lvl="1" rtl="0" algn="ctr">
              <a:spcBef>
                <a:spcPts val="0"/>
              </a:spcBef>
              <a:spcAft>
                <a:spcPts val="0"/>
              </a:spcAft>
              <a:buSzPts val="4000"/>
              <a:buFont typeface="NVIDIA Sans Medium"/>
              <a:buNone/>
              <a:defRPr b="0" sz="4000">
                <a:latin typeface="NVIDIA Sans Medium"/>
                <a:ea typeface="NVIDIA Sans Medium"/>
                <a:cs typeface="NVIDIA Sans Medium"/>
                <a:sym typeface="NVIDIA Sans Medium"/>
              </a:defRPr>
            </a:lvl2pPr>
            <a:lvl3pPr lvl="2" rtl="0" algn="ctr">
              <a:spcBef>
                <a:spcPts val="0"/>
              </a:spcBef>
              <a:spcAft>
                <a:spcPts val="0"/>
              </a:spcAft>
              <a:buSzPts val="4000"/>
              <a:buFont typeface="NVIDIA Sans Medium"/>
              <a:buNone/>
              <a:defRPr b="0" sz="4000">
                <a:latin typeface="NVIDIA Sans Medium"/>
                <a:ea typeface="NVIDIA Sans Medium"/>
                <a:cs typeface="NVIDIA Sans Medium"/>
                <a:sym typeface="NVIDIA Sans Medium"/>
              </a:defRPr>
            </a:lvl3pPr>
            <a:lvl4pPr lvl="3" rtl="0" algn="ctr">
              <a:spcBef>
                <a:spcPts val="0"/>
              </a:spcBef>
              <a:spcAft>
                <a:spcPts val="0"/>
              </a:spcAft>
              <a:buSzPts val="4000"/>
              <a:buFont typeface="NVIDIA Sans Medium"/>
              <a:buNone/>
              <a:defRPr b="0" sz="4000">
                <a:latin typeface="NVIDIA Sans Medium"/>
                <a:ea typeface="NVIDIA Sans Medium"/>
                <a:cs typeface="NVIDIA Sans Medium"/>
                <a:sym typeface="NVIDIA Sans Medium"/>
              </a:defRPr>
            </a:lvl4pPr>
            <a:lvl5pPr lvl="4" rtl="0" algn="ctr">
              <a:spcBef>
                <a:spcPts val="0"/>
              </a:spcBef>
              <a:spcAft>
                <a:spcPts val="0"/>
              </a:spcAft>
              <a:buSzPts val="4000"/>
              <a:buFont typeface="NVIDIA Sans Medium"/>
              <a:buNone/>
              <a:defRPr b="0" sz="4000">
                <a:latin typeface="NVIDIA Sans Medium"/>
                <a:ea typeface="NVIDIA Sans Medium"/>
                <a:cs typeface="NVIDIA Sans Medium"/>
                <a:sym typeface="NVIDIA Sans Medium"/>
              </a:defRPr>
            </a:lvl5pPr>
            <a:lvl6pPr lvl="5" rtl="0" algn="ctr">
              <a:spcBef>
                <a:spcPts val="0"/>
              </a:spcBef>
              <a:spcAft>
                <a:spcPts val="0"/>
              </a:spcAft>
              <a:buSzPts val="4000"/>
              <a:buFont typeface="NVIDIA Sans Medium"/>
              <a:buNone/>
              <a:defRPr b="0" sz="4000">
                <a:latin typeface="NVIDIA Sans Medium"/>
                <a:ea typeface="NVIDIA Sans Medium"/>
                <a:cs typeface="NVIDIA Sans Medium"/>
                <a:sym typeface="NVIDIA Sans Medium"/>
              </a:defRPr>
            </a:lvl6pPr>
            <a:lvl7pPr lvl="6" rtl="0" algn="ctr">
              <a:spcBef>
                <a:spcPts val="0"/>
              </a:spcBef>
              <a:spcAft>
                <a:spcPts val="0"/>
              </a:spcAft>
              <a:buSzPts val="4000"/>
              <a:buFont typeface="NVIDIA Sans Medium"/>
              <a:buNone/>
              <a:defRPr b="0" sz="4000">
                <a:latin typeface="NVIDIA Sans Medium"/>
                <a:ea typeface="NVIDIA Sans Medium"/>
                <a:cs typeface="NVIDIA Sans Medium"/>
                <a:sym typeface="NVIDIA Sans Medium"/>
              </a:defRPr>
            </a:lvl7pPr>
            <a:lvl8pPr lvl="7" rtl="0" algn="ctr">
              <a:spcBef>
                <a:spcPts val="0"/>
              </a:spcBef>
              <a:spcAft>
                <a:spcPts val="0"/>
              </a:spcAft>
              <a:buSzPts val="4000"/>
              <a:buFont typeface="NVIDIA Sans Medium"/>
              <a:buNone/>
              <a:defRPr b="0" sz="4000">
                <a:latin typeface="NVIDIA Sans Medium"/>
                <a:ea typeface="NVIDIA Sans Medium"/>
                <a:cs typeface="NVIDIA Sans Medium"/>
                <a:sym typeface="NVIDIA Sans Medium"/>
              </a:defRPr>
            </a:lvl8pPr>
            <a:lvl9pPr lvl="8" rtl="0" algn="ctr">
              <a:spcBef>
                <a:spcPts val="0"/>
              </a:spcBef>
              <a:spcAft>
                <a:spcPts val="0"/>
              </a:spcAft>
              <a:buSzPts val="4000"/>
              <a:buFont typeface="NVIDIA Sans Medium"/>
              <a:buNone/>
              <a:defRPr b="0" sz="4000">
                <a:latin typeface="NVIDIA Sans Medium"/>
                <a:ea typeface="NVIDIA Sans Medium"/>
                <a:cs typeface="NVIDIA Sans Medium"/>
                <a:sym typeface="NVIDIA Sans Medium"/>
              </a:defRPr>
            </a:lvl9pPr>
          </a:lstStyle>
          <a:p/>
        </p:txBody>
      </p:sp>
      <p:sp>
        <p:nvSpPr>
          <p:cNvPr id="242" name="Google Shape;242;p24"/>
          <p:cNvSpPr txBox="1"/>
          <p:nvPr>
            <p:ph idx="25" type="title"/>
          </p:nvPr>
        </p:nvSpPr>
        <p:spPr>
          <a:xfrm>
            <a:off x="1637600" y="16869625"/>
            <a:ext cx="7955400" cy="1134600"/>
          </a:xfrm>
          <a:prstGeom prst="rect">
            <a:avLst/>
          </a:prstGeom>
          <a:noFill/>
          <a:ln>
            <a:noFill/>
          </a:ln>
        </p:spPr>
        <p:txBody>
          <a:bodyPr anchorCtr="0" anchor="ctr" bIns="45700" lIns="91425" spcFirstLastPara="1" rIns="91425" wrap="square" tIns="45700">
            <a:noAutofit/>
          </a:bodyPr>
          <a:lstStyle>
            <a:lvl1pPr lvl="0" rtl="0">
              <a:lnSpc>
                <a:spcPct val="90000"/>
              </a:lnSpc>
              <a:spcBef>
                <a:spcPts val="0"/>
              </a:spcBef>
              <a:spcAft>
                <a:spcPts val="0"/>
              </a:spcAft>
              <a:buClr>
                <a:schemeClr val="lt1"/>
              </a:buClr>
              <a:buSzPts val="4000"/>
              <a:buFont typeface="NVIDIA Sans Medium"/>
              <a:buNone/>
              <a:defRPr b="0" sz="4000" cap="none">
                <a:latin typeface="NVIDIA Sans Medium"/>
                <a:ea typeface="NVIDIA Sans Medium"/>
                <a:cs typeface="NVIDIA Sans Medium"/>
                <a:sym typeface="NVIDIA Sans Medium"/>
              </a:defRPr>
            </a:lvl1pPr>
            <a:lvl2pPr lvl="1" rtl="0" algn="ctr">
              <a:spcBef>
                <a:spcPts val="0"/>
              </a:spcBef>
              <a:spcAft>
                <a:spcPts val="0"/>
              </a:spcAft>
              <a:buSzPts val="4000"/>
              <a:buFont typeface="NVIDIA Sans Medium"/>
              <a:buNone/>
              <a:defRPr b="0" sz="4000">
                <a:latin typeface="NVIDIA Sans Medium"/>
                <a:ea typeface="NVIDIA Sans Medium"/>
                <a:cs typeface="NVIDIA Sans Medium"/>
                <a:sym typeface="NVIDIA Sans Medium"/>
              </a:defRPr>
            </a:lvl2pPr>
            <a:lvl3pPr lvl="2" rtl="0" algn="ctr">
              <a:spcBef>
                <a:spcPts val="0"/>
              </a:spcBef>
              <a:spcAft>
                <a:spcPts val="0"/>
              </a:spcAft>
              <a:buSzPts val="4000"/>
              <a:buFont typeface="NVIDIA Sans Medium"/>
              <a:buNone/>
              <a:defRPr b="0" sz="4000">
                <a:latin typeface="NVIDIA Sans Medium"/>
                <a:ea typeface="NVIDIA Sans Medium"/>
                <a:cs typeface="NVIDIA Sans Medium"/>
                <a:sym typeface="NVIDIA Sans Medium"/>
              </a:defRPr>
            </a:lvl3pPr>
            <a:lvl4pPr lvl="3" rtl="0" algn="ctr">
              <a:spcBef>
                <a:spcPts val="0"/>
              </a:spcBef>
              <a:spcAft>
                <a:spcPts val="0"/>
              </a:spcAft>
              <a:buSzPts val="4000"/>
              <a:buFont typeface="NVIDIA Sans Medium"/>
              <a:buNone/>
              <a:defRPr b="0" sz="4000">
                <a:latin typeface="NVIDIA Sans Medium"/>
                <a:ea typeface="NVIDIA Sans Medium"/>
                <a:cs typeface="NVIDIA Sans Medium"/>
                <a:sym typeface="NVIDIA Sans Medium"/>
              </a:defRPr>
            </a:lvl4pPr>
            <a:lvl5pPr lvl="4" rtl="0" algn="ctr">
              <a:spcBef>
                <a:spcPts val="0"/>
              </a:spcBef>
              <a:spcAft>
                <a:spcPts val="0"/>
              </a:spcAft>
              <a:buSzPts val="4000"/>
              <a:buFont typeface="NVIDIA Sans Medium"/>
              <a:buNone/>
              <a:defRPr b="0" sz="4000">
                <a:latin typeface="NVIDIA Sans Medium"/>
                <a:ea typeface="NVIDIA Sans Medium"/>
                <a:cs typeface="NVIDIA Sans Medium"/>
                <a:sym typeface="NVIDIA Sans Medium"/>
              </a:defRPr>
            </a:lvl5pPr>
            <a:lvl6pPr lvl="5" rtl="0" algn="ctr">
              <a:spcBef>
                <a:spcPts val="0"/>
              </a:spcBef>
              <a:spcAft>
                <a:spcPts val="0"/>
              </a:spcAft>
              <a:buSzPts val="4000"/>
              <a:buFont typeface="NVIDIA Sans Medium"/>
              <a:buNone/>
              <a:defRPr b="0" sz="4000">
                <a:latin typeface="NVIDIA Sans Medium"/>
                <a:ea typeface="NVIDIA Sans Medium"/>
                <a:cs typeface="NVIDIA Sans Medium"/>
                <a:sym typeface="NVIDIA Sans Medium"/>
              </a:defRPr>
            </a:lvl6pPr>
            <a:lvl7pPr lvl="6" rtl="0" algn="ctr">
              <a:spcBef>
                <a:spcPts val="0"/>
              </a:spcBef>
              <a:spcAft>
                <a:spcPts val="0"/>
              </a:spcAft>
              <a:buSzPts val="4000"/>
              <a:buFont typeface="NVIDIA Sans Medium"/>
              <a:buNone/>
              <a:defRPr b="0" sz="4000">
                <a:latin typeface="NVIDIA Sans Medium"/>
                <a:ea typeface="NVIDIA Sans Medium"/>
                <a:cs typeface="NVIDIA Sans Medium"/>
                <a:sym typeface="NVIDIA Sans Medium"/>
              </a:defRPr>
            </a:lvl7pPr>
            <a:lvl8pPr lvl="7" rtl="0" algn="ctr">
              <a:spcBef>
                <a:spcPts val="0"/>
              </a:spcBef>
              <a:spcAft>
                <a:spcPts val="0"/>
              </a:spcAft>
              <a:buSzPts val="4000"/>
              <a:buFont typeface="NVIDIA Sans Medium"/>
              <a:buNone/>
              <a:defRPr b="0" sz="4000">
                <a:latin typeface="NVIDIA Sans Medium"/>
                <a:ea typeface="NVIDIA Sans Medium"/>
                <a:cs typeface="NVIDIA Sans Medium"/>
                <a:sym typeface="NVIDIA Sans Medium"/>
              </a:defRPr>
            </a:lvl8pPr>
            <a:lvl9pPr lvl="8" rtl="0" algn="ctr">
              <a:spcBef>
                <a:spcPts val="0"/>
              </a:spcBef>
              <a:spcAft>
                <a:spcPts val="0"/>
              </a:spcAft>
              <a:buSzPts val="4000"/>
              <a:buFont typeface="NVIDIA Sans Medium"/>
              <a:buNone/>
              <a:defRPr b="0" sz="4000">
                <a:latin typeface="NVIDIA Sans Medium"/>
                <a:ea typeface="NVIDIA Sans Medium"/>
                <a:cs typeface="NVIDIA Sans Medium"/>
                <a:sym typeface="NVIDIA Sans Medium"/>
              </a:defRPr>
            </a:lvl9pPr>
          </a:lstStyle>
          <a:p/>
        </p:txBody>
      </p:sp>
      <p:sp>
        <p:nvSpPr>
          <p:cNvPr id="243" name="Google Shape;243;p24"/>
          <p:cNvSpPr txBox="1"/>
          <p:nvPr>
            <p:ph idx="26" type="title"/>
          </p:nvPr>
        </p:nvSpPr>
        <p:spPr>
          <a:xfrm>
            <a:off x="10086100" y="16869625"/>
            <a:ext cx="7955400" cy="1134600"/>
          </a:xfrm>
          <a:prstGeom prst="rect">
            <a:avLst/>
          </a:prstGeom>
          <a:noFill/>
          <a:ln>
            <a:noFill/>
          </a:ln>
        </p:spPr>
        <p:txBody>
          <a:bodyPr anchorCtr="0" anchor="ctr" bIns="45700" lIns="91425" spcFirstLastPara="1" rIns="91425" wrap="square" tIns="45700">
            <a:noAutofit/>
          </a:bodyPr>
          <a:lstStyle>
            <a:lvl1pPr lvl="0" rtl="0">
              <a:lnSpc>
                <a:spcPct val="90000"/>
              </a:lnSpc>
              <a:spcBef>
                <a:spcPts val="0"/>
              </a:spcBef>
              <a:spcAft>
                <a:spcPts val="0"/>
              </a:spcAft>
              <a:buClr>
                <a:schemeClr val="lt1"/>
              </a:buClr>
              <a:buSzPts val="4000"/>
              <a:buFont typeface="NVIDIA Sans Medium"/>
              <a:buNone/>
              <a:defRPr b="0" sz="4000" cap="none">
                <a:latin typeface="NVIDIA Sans Medium"/>
                <a:ea typeface="NVIDIA Sans Medium"/>
                <a:cs typeface="NVIDIA Sans Medium"/>
                <a:sym typeface="NVIDIA Sans Medium"/>
              </a:defRPr>
            </a:lvl1pPr>
            <a:lvl2pPr lvl="1" rtl="0" algn="ctr">
              <a:spcBef>
                <a:spcPts val="0"/>
              </a:spcBef>
              <a:spcAft>
                <a:spcPts val="0"/>
              </a:spcAft>
              <a:buSzPts val="4000"/>
              <a:buFont typeface="NVIDIA Sans Medium"/>
              <a:buNone/>
              <a:defRPr b="0" sz="4000">
                <a:latin typeface="NVIDIA Sans Medium"/>
                <a:ea typeface="NVIDIA Sans Medium"/>
                <a:cs typeface="NVIDIA Sans Medium"/>
                <a:sym typeface="NVIDIA Sans Medium"/>
              </a:defRPr>
            </a:lvl2pPr>
            <a:lvl3pPr lvl="2" rtl="0" algn="ctr">
              <a:spcBef>
                <a:spcPts val="0"/>
              </a:spcBef>
              <a:spcAft>
                <a:spcPts val="0"/>
              </a:spcAft>
              <a:buSzPts val="4000"/>
              <a:buFont typeface="NVIDIA Sans Medium"/>
              <a:buNone/>
              <a:defRPr b="0" sz="4000">
                <a:latin typeface="NVIDIA Sans Medium"/>
                <a:ea typeface="NVIDIA Sans Medium"/>
                <a:cs typeface="NVIDIA Sans Medium"/>
                <a:sym typeface="NVIDIA Sans Medium"/>
              </a:defRPr>
            </a:lvl3pPr>
            <a:lvl4pPr lvl="3" rtl="0" algn="ctr">
              <a:spcBef>
                <a:spcPts val="0"/>
              </a:spcBef>
              <a:spcAft>
                <a:spcPts val="0"/>
              </a:spcAft>
              <a:buSzPts val="4000"/>
              <a:buFont typeface="NVIDIA Sans Medium"/>
              <a:buNone/>
              <a:defRPr b="0" sz="4000">
                <a:latin typeface="NVIDIA Sans Medium"/>
                <a:ea typeface="NVIDIA Sans Medium"/>
                <a:cs typeface="NVIDIA Sans Medium"/>
                <a:sym typeface="NVIDIA Sans Medium"/>
              </a:defRPr>
            </a:lvl4pPr>
            <a:lvl5pPr lvl="4" rtl="0" algn="ctr">
              <a:spcBef>
                <a:spcPts val="0"/>
              </a:spcBef>
              <a:spcAft>
                <a:spcPts val="0"/>
              </a:spcAft>
              <a:buSzPts val="4000"/>
              <a:buFont typeface="NVIDIA Sans Medium"/>
              <a:buNone/>
              <a:defRPr b="0" sz="4000">
                <a:latin typeface="NVIDIA Sans Medium"/>
                <a:ea typeface="NVIDIA Sans Medium"/>
                <a:cs typeface="NVIDIA Sans Medium"/>
                <a:sym typeface="NVIDIA Sans Medium"/>
              </a:defRPr>
            </a:lvl5pPr>
            <a:lvl6pPr lvl="5" rtl="0" algn="ctr">
              <a:spcBef>
                <a:spcPts val="0"/>
              </a:spcBef>
              <a:spcAft>
                <a:spcPts val="0"/>
              </a:spcAft>
              <a:buSzPts val="4000"/>
              <a:buFont typeface="NVIDIA Sans Medium"/>
              <a:buNone/>
              <a:defRPr b="0" sz="4000">
                <a:latin typeface="NVIDIA Sans Medium"/>
                <a:ea typeface="NVIDIA Sans Medium"/>
                <a:cs typeface="NVIDIA Sans Medium"/>
                <a:sym typeface="NVIDIA Sans Medium"/>
              </a:defRPr>
            </a:lvl6pPr>
            <a:lvl7pPr lvl="6" rtl="0" algn="ctr">
              <a:spcBef>
                <a:spcPts val="0"/>
              </a:spcBef>
              <a:spcAft>
                <a:spcPts val="0"/>
              </a:spcAft>
              <a:buSzPts val="4000"/>
              <a:buFont typeface="NVIDIA Sans Medium"/>
              <a:buNone/>
              <a:defRPr b="0" sz="4000">
                <a:latin typeface="NVIDIA Sans Medium"/>
                <a:ea typeface="NVIDIA Sans Medium"/>
                <a:cs typeface="NVIDIA Sans Medium"/>
                <a:sym typeface="NVIDIA Sans Medium"/>
              </a:defRPr>
            </a:lvl7pPr>
            <a:lvl8pPr lvl="7" rtl="0" algn="ctr">
              <a:spcBef>
                <a:spcPts val="0"/>
              </a:spcBef>
              <a:spcAft>
                <a:spcPts val="0"/>
              </a:spcAft>
              <a:buSzPts val="4000"/>
              <a:buFont typeface="NVIDIA Sans Medium"/>
              <a:buNone/>
              <a:defRPr b="0" sz="4000">
                <a:latin typeface="NVIDIA Sans Medium"/>
                <a:ea typeface="NVIDIA Sans Medium"/>
                <a:cs typeface="NVIDIA Sans Medium"/>
                <a:sym typeface="NVIDIA Sans Medium"/>
              </a:defRPr>
            </a:lvl8pPr>
            <a:lvl9pPr lvl="8" rtl="0" algn="ctr">
              <a:spcBef>
                <a:spcPts val="0"/>
              </a:spcBef>
              <a:spcAft>
                <a:spcPts val="0"/>
              </a:spcAft>
              <a:buSzPts val="4000"/>
              <a:buFont typeface="NVIDIA Sans Medium"/>
              <a:buNone/>
              <a:defRPr b="0" sz="4000">
                <a:latin typeface="NVIDIA Sans Medium"/>
                <a:ea typeface="NVIDIA Sans Medium"/>
                <a:cs typeface="NVIDIA Sans Medium"/>
                <a:sym typeface="NVIDIA Sans Medium"/>
              </a:defRPr>
            </a:lvl9pPr>
          </a:lstStyle>
          <a:p/>
        </p:txBody>
      </p:sp>
      <p:sp>
        <p:nvSpPr>
          <p:cNvPr id="244" name="Google Shape;244;p24"/>
          <p:cNvSpPr txBox="1"/>
          <p:nvPr>
            <p:ph idx="27" type="title"/>
          </p:nvPr>
        </p:nvSpPr>
        <p:spPr>
          <a:xfrm>
            <a:off x="18527075" y="16869625"/>
            <a:ext cx="7955400" cy="1134600"/>
          </a:xfrm>
          <a:prstGeom prst="rect">
            <a:avLst/>
          </a:prstGeom>
          <a:noFill/>
          <a:ln>
            <a:noFill/>
          </a:ln>
        </p:spPr>
        <p:txBody>
          <a:bodyPr anchorCtr="0" anchor="ctr" bIns="45700" lIns="91425" spcFirstLastPara="1" rIns="91425" wrap="square" tIns="45700">
            <a:noAutofit/>
          </a:bodyPr>
          <a:lstStyle>
            <a:lvl1pPr lvl="0" rtl="0">
              <a:lnSpc>
                <a:spcPct val="90000"/>
              </a:lnSpc>
              <a:spcBef>
                <a:spcPts val="0"/>
              </a:spcBef>
              <a:spcAft>
                <a:spcPts val="0"/>
              </a:spcAft>
              <a:buClr>
                <a:schemeClr val="lt1"/>
              </a:buClr>
              <a:buSzPts val="4000"/>
              <a:buFont typeface="NVIDIA Sans Medium"/>
              <a:buNone/>
              <a:defRPr b="0" sz="4000" cap="none">
                <a:latin typeface="NVIDIA Sans Medium"/>
                <a:ea typeface="NVIDIA Sans Medium"/>
                <a:cs typeface="NVIDIA Sans Medium"/>
                <a:sym typeface="NVIDIA Sans Medium"/>
              </a:defRPr>
            </a:lvl1pPr>
            <a:lvl2pPr lvl="1" rtl="0" algn="ctr">
              <a:spcBef>
                <a:spcPts val="0"/>
              </a:spcBef>
              <a:spcAft>
                <a:spcPts val="0"/>
              </a:spcAft>
              <a:buSzPts val="4000"/>
              <a:buFont typeface="NVIDIA Sans Medium"/>
              <a:buNone/>
              <a:defRPr b="0" sz="4000">
                <a:latin typeface="NVIDIA Sans Medium"/>
                <a:ea typeface="NVIDIA Sans Medium"/>
                <a:cs typeface="NVIDIA Sans Medium"/>
                <a:sym typeface="NVIDIA Sans Medium"/>
              </a:defRPr>
            </a:lvl2pPr>
            <a:lvl3pPr lvl="2" rtl="0" algn="ctr">
              <a:spcBef>
                <a:spcPts val="0"/>
              </a:spcBef>
              <a:spcAft>
                <a:spcPts val="0"/>
              </a:spcAft>
              <a:buSzPts val="4000"/>
              <a:buFont typeface="NVIDIA Sans Medium"/>
              <a:buNone/>
              <a:defRPr b="0" sz="4000">
                <a:latin typeface="NVIDIA Sans Medium"/>
                <a:ea typeface="NVIDIA Sans Medium"/>
                <a:cs typeface="NVIDIA Sans Medium"/>
                <a:sym typeface="NVIDIA Sans Medium"/>
              </a:defRPr>
            </a:lvl3pPr>
            <a:lvl4pPr lvl="3" rtl="0" algn="ctr">
              <a:spcBef>
                <a:spcPts val="0"/>
              </a:spcBef>
              <a:spcAft>
                <a:spcPts val="0"/>
              </a:spcAft>
              <a:buSzPts val="4000"/>
              <a:buFont typeface="NVIDIA Sans Medium"/>
              <a:buNone/>
              <a:defRPr b="0" sz="4000">
                <a:latin typeface="NVIDIA Sans Medium"/>
                <a:ea typeface="NVIDIA Sans Medium"/>
                <a:cs typeface="NVIDIA Sans Medium"/>
                <a:sym typeface="NVIDIA Sans Medium"/>
              </a:defRPr>
            </a:lvl4pPr>
            <a:lvl5pPr lvl="4" rtl="0" algn="ctr">
              <a:spcBef>
                <a:spcPts val="0"/>
              </a:spcBef>
              <a:spcAft>
                <a:spcPts val="0"/>
              </a:spcAft>
              <a:buSzPts val="4000"/>
              <a:buFont typeface="NVIDIA Sans Medium"/>
              <a:buNone/>
              <a:defRPr b="0" sz="4000">
                <a:latin typeface="NVIDIA Sans Medium"/>
                <a:ea typeface="NVIDIA Sans Medium"/>
                <a:cs typeface="NVIDIA Sans Medium"/>
                <a:sym typeface="NVIDIA Sans Medium"/>
              </a:defRPr>
            </a:lvl5pPr>
            <a:lvl6pPr lvl="5" rtl="0" algn="ctr">
              <a:spcBef>
                <a:spcPts val="0"/>
              </a:spcBef>
              <a:spcAft>
                <a:spcPts val="0"/>
              </a:spcAft>
              <a:buSzPts val="4000"/>
              <a:buFont typeface="NVIDIA Sans Medium"/>
              <a:buNone/>
              <a:defRPr b="0" sz="4000">
                <a:latin typeface="NVIDIA Sans Medium"/>
                <a:ea typeface="NVIDIA Sans Medium"/>
                <a:cs typeface="NVIDIA Sans Medium"/>
                <a:sym typeface="NVIDIA Sans Medium"/>
              </a:defRPr>
            </a:lvl6pPr>
            <a:lvl7pPr lvl="6" rtl="0" algn="ctr">
              <a:spcBef>
                <a:spcPts val="0"/>
              </a:spcBef>
              <a:spcAft>
                <a:spcPts val="0"/>
              </a:spcAft>
              <a:buSzPts val="4000"/>
              <a:buFont typeface="NVIDIA Sans Medium"/>
              <a:buNone/>
              <a:defRPr b="0" sz="4000">
                <a:latin typeface="NVIDIA Sans Medium"/>
                <a:ea typeface="NVIDIA Sans Medium"/>
                <a:cs typeface="NVIDIA Sans Medium"/>
                <a:sym typeface="NVIDIA Sans Medium"/>
              </a:defRPr>
            </a:lvl7pPr>
            <a:lvl8pPr lvl="7" rtl="0" algn="ctr">
              <a:spcBef>
                <a:spcPts val="0"/>
              </a:spcBef>
              <a:spcAft>
                <a:spcPts val="0"/>
              </a:spcAft>
              <a:buSzPts val="4000"/>
              <a:buFont typeface="NVIDIA Sans Medium"/>
              <a:buNone/>
              <a:defRPr b="0" sz="4000">
                <a:latin typeface="NVIDIA Sans Medium"/>
                <a:ea typeface="NVIDIA Sans Medium"/>
                <a:cs typeface="NVIDIA Sans Medium"/>
                <a:sym typeface="NVIDIA Sans Medium"/>
              </a:defRPr>
            </a:lvl8pPr>
            <a:lvl9pPr lvl="8" rtl="0" algn="ctr">
              <a:spcBef>
                <a:spcPts val="0"/>
              </a:spcBef>
              <a:spcAft>
                <a:spcPts val="0"/>
              </a:spcAft>
              <a:buSzPts val="4000"/>
              <a:buFont typeface="NVIDIA Sans Medium"/>
              <a:buNone/>
              <a:defRPr b="0" sz="4000">
                <a:latin typeface="NVIDIA Sans Medium"/>
                <a:ea typeface="NVIDIA Sans Medium"/>
                <a:cs typeface="NVIDIA Sans Medium"/>
                <a:sym typeface="NVIDIA Sans Medium"/>
              </a:defRPr>
            </a:lvl9pPr>
          </a:lstStyle>
          <a:p/>
        </p:txBody>
      </p:sp>
      <p:sp>
        <p:nvSpPr>
          <p:cNvPr id="245" name="Google Shape;245;p24"/>
          <p:cNvSpPr txBox="1"/>
          <p:nvPr>
            <p:ph idx="28" type="title"/>
          </p:nvPr>
        </p:nvSpPr>
        <p:spPr>
          <a:xfrm>
            <a:off x="26983100" y="16869625"/>
            <a:ext cx="7955400" cy="1134600"/>
          </a:xfrm>
          <a:prstGeom prst="rect">
            <a:avLst/>
          </a:prstGeom>
          <a:noFill/>
          <a:ln>
            <a:noFill/>
          </a:ln>
        </p:spPr>
        <p:txBody>
          <a:bodyPr anchorCtr="0" anchor="ctr" bIns="45700" lIns="91425" spcFirstLastPara="1" rIns="91425" wrap="square" tIns="45700">
            <a:noAutofit/>
          </a:bodyPr>
          <a:lstStyle>
            <a:lvl1pPr lvl="0" rtl="0">
              <a:lnSpc>
                <a:spcPct val="90000"/>
              </a:lnSpc>
              <a:spcBef>
                <a:spcPts val="0"/>
              </a:spcBef>
              <a:spcAft>
                <a:spcPts val="0"/>
              </a:spcAft>
              <a:buClr>
                <a:schemeClr val="lt1"/>
              </a:buClr>
              <a:buSzPts val="4000"/>
              <a:buFont typeface="NVIDIA Sans Medium"/>
              <a:buNone/>
              <a:defRPr b="0" sz="4000" cap="none">
                <a:latin typeface="NVIDIA Sans Medium"/>
                <a:ea typeface="NVIDIA Sans Medium"/>
                <a:cs typeface="NVIDIA Sans Medium"/>
                <a:sym typeface="NVIDIA Sans Medium"/>
              </a:defRPr>
            </a:lvl1pPr>
            <a:lvl2pPr lvl="1" rtl="0" algn="ctr">
              <a:spcBef>
                <a:spcPts val="0"/>
              </a:spcBef>
              <a:spcAft>
                <a:spcPts val="0"/>
              </a:spcAft>
              <a:buSzPts val="4000"/>
              <a:buFont typeface="NVIDIA Sans Medium"/>
              <a:buNone/>
              <a:defRPr b="0" sz="4000">
                <a:latin typeface="NVIDIA Sans Medium"/>
                <a:ea typeface="NVIDIA Sans Medium"/>
                <a:cs typeface="NVIDIA Sans Medium"/>
                <a:sym typeface="NVIDIA Sans Medium"/>
              </a:defRPr>
            </a:lvl2pPr>
            <a:lvl3pPr lvl="2" rtl="0" algn="ctr">
              <a:spcBef>
                <a:spcPts val="0"/>
              </a:spcBef>
              <a:spcAft>
                <a:spcPts val="0"/>
              </a:spcAft>
              <a:buSzPts val="4000"/>
              <a:buFont typeface="NVIDIA Sans Medium"/>
              <a:buNone/>
              <a:defRPr b="0" sz="4000">
                <a:latin typeface="NVIDIA Sans Medium"/>
                <a:ea typeface="NVIDIA Sans Medium"/>
                <a:cs typeface="NVIDIA Sans Medium"/>
                <a:sym typeface="NVIDIA Sans Medium"/>
              </a:defRPr>
            </a:lvl3pPr>
            <a:lvl4pPr lvl="3" rtl="0" algn="ctr">
              <a:spcBef>
                <a:spcPts val="0"/>
              </a:spcBef>
              <a:spcAft>
                <a:spcPts val="0"/>
              </a:spcAft>
              <a:buSzPts val="4000"/>
              <a:buFont typeface="NVIDIA Sans Medium"/>
              <a:buNone/>
              <a:defRPr b="0" sz="4000">
                <a:latin typeface="NVIDIA Sans Medium"/>
                <a:ea typeface="NVIDIA Sans Medium"/>
                <a:cs typeface="NVIDIA Sans Medium"/>
                <a:sym typeface="NVIDIA Sans Medium"/>
              </a:defRPr>
            </a:lvl4pPr>
            <a:lvl5pPr lvl="4" rtl="0" algn="ctr">
              <a:spcBef>
                <a:spcPts val="0"/>
              </a:spcBef>
              <a:spcAft>
                <a:spcPts val="0"/>
              </a:spcAft>
              <a:buSzPts val="4000"/>
              <a:buFont typeface="NVIDIA Sans Medium"/>
              <a:buNone/>
              <a:defRPr b="0" sz="4000">
                <a:latin typeface="NVIDIA Sans Medium"/>
                <a:ea typeface="NVIDIA Sans Medium"/>
                <a:cs typeface="NVIDIA Sans Medium"/>
                <a:sym typeface="NVIDIA Sans Medium"/>
              </a:defRPr>
            </a:lvl5pPr>
            <a:lvl6pPr lvl="5" rtl="0" algn="ctr">
              <a:spcBef>
                <a:spcPts val="0"/>
              </a:spcBef>
              <a:spcAft>
                <a:spcPts val="0"/>
              </a:spcAft>
              <a:buSzPts val="4000"/>
              <a:buFont typeface="NVIDIA Sans Medium"/>
              <a:buNone/>
              <a:defRPr b="0" sz="4000">
                <a:latin typeface="NVIDIA Sans Medium"/>
                <a:ea typeface="NVIDIA Sans Medium"/>
                <a:cs typeface="NVIDIA Sans Medium"/>
                <a:sym typeface="NVIDIA Sans Medium"/>
              </a:defRPr>
            </a:lvl6pPr>
            <a:lvl7pPr lvl="6" rtl="0" algn="ctr">
              <a:spcBef>
                <a:spcPts val="0"/>
              </a:spcBef>
              <a:spcAft>
                <a:spcPts val="0"/>
              </a:spcAft>
              <a:buSzPts val="4000"/>
              <a:buFont typeface="NVIDIA Sans Medium"/>
              <a:buNone/>
              <a:defRPr b="0" sz="4000">
                <a:latin typeface="NVIDIA Sans Medium"/>
                <a:ea typeface="NVIDIA Sans Medium"/>
                <a:cs typeface="NVIDIA Sans Medium"/>
                <a:sym typeface="NVIDIA Sans Medium"/>
              </a:defRPr>
            </a:lvl7pPr>
            <a:lvl8pPr lvl="7" rtl="0" algn="ctr">
              <a:spcBef>
                <a:spcPts val="0"/>
              </a:spcBef>
              <a:spcAft>
                <a:spcPts val="0"/>
              </a:spcAft>
              <a:buSzPts val="4000"/>
              <a:buFont typeface="NVIDIA Sans Medium"/>
              <a:buNone/>
              <a:defRPr b="0" sz="4000">
                <a:latin typeface="NVIDIA Sans Medium"/>
                <a:ea typeface="NVIDIA Sans Medium"/>
                <a:cs typeface="NVIDIA Sans Medium"/>
                <a:sym typeface="NVIDIA Sans Medium"/>
              </a:defRPr>
            </a:lvl8pPr>
            <a:lvl9pPr lvl="8" rtl="0" algn="ctr">
              <a:spcBef>
                <a:spcPts val="0"/>
              </a:spcBef>
              <a:spcAft>
                <a:spcPts val="0"/>
              </a:spcAft>
              <a:buSzPts val="4000"/>
              <a:buFont typeface="NVIDIA Sans Medium"/>
              <a:buNone/>
              <a:defRPr b="0" sz="4000">
                <a:latin typeface="NVIDIA Sans Medium"/>
                <a:ea typeface="NVIDIA Sans Medium"/>
                <a:cs typeface="NVIDIA Sans Medium"/>
                <a:sym typeface="NVIDIA Sans Medium"/>
              </a:defRPr>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9-up Image">
  <p:cSld name="9-up Image">
    <p:spTree>
      <p:nvGrpSpPr>
        <p:cNvPr id="246" name="Shape 246"/>
        <p:cNvGrpSpPr/>
        <p:nvPr/>
      </p:nvGrpSpPr>
      <p:grpSpPr>
        <a:xfrm>
          <a:off x="0" y="0"/>
          <a:ext cx="0" cy="0"/>
          <a:chOff x="0" y="0"/>
          <a:chExt cx="0" cy="0"/>
        </a:xfrm>
      </p:grpSpPr>
      <p:sp>
        <p:nvSpPr>
          <p:cNvPr id="247" name="Google Shape;247;p25"/>
          <p:cNvSpPr/>
          <p:nvPr>
            <p:ph idx="2" type="pic"/>
          </p:nvPr>
        </p:nvSpPr>
        <p:spPr>
          <a:xfrm>
            <a:off x="5021177" y="11926198"/>
            <a:ext cx="6263640" cy="4937760"/>
          </a:xfrm>
          <a:prstGeom prst="rect">
            <a:avLst/>
          </a:prstGeom>
          <a:solidFill>
            <a:srgbClr val="151617">
              <a:alpha val="60784"/>
            </a:srgbClr>
          </a:solidFill>
          <a:ln cap="flat" cmpd="sng" w="9525">
            <a:solidFill>
              <a:schemeClr val="accent5"/>
            </a:solidFill>
            <a:prstDash val="solid"/>
            <a:round/>
            <a:headEnd len="sm" w="sm" type="none"/>
            <a:tailEnd len="sm" w="sm" type="none"/>
          </a:ln>
        </p:spPr>
      </p:sp>
      <p:sp>
        <p:nvSpPr>
          <p:cNvPr id="248" name="Google Shape;248;p25"/>
          <p:cNvSpPr/>
          <p:nvPr>
            <p:ph idx="3" type="pic"/>
          </p:nvPr>
        </p:nvSpPr>
        <p:spPr>
          <a:xfrm>
            <a:off x="11779715" y="11926198"/>
            <a:ext cx="6263640" cy="4937760"/>
          </a:xfrm>
          <a:prstGeom prst="rect">
            <a:avLst/>
          </a:prstGeom>
          <a:solidFill>
            <a:srgbClr val="151617">
              <a:alpha val="60784"/>
            </a:srgbClr>
          </a:solidFill>
          <a:ln cap="flat" cmpd="sng" w="9525">
            <a:solidFill>
              <a:schemeClr val="accent5"/>
            </a:solidFill>
            <a:prstDash val="solid"/>
            <a:round/>
            <a:headEnd len="sm" w="sm" type="none"/>
            <a:tailEnd len="sm" w="sm" type="none"/>
          </a:ln>
        </p:spPr>
      </p:sp>
      <p:sp>
        <p:nvSpPr>
          <p:cNvPr id="249" name="Google Shape;249;p25"/>
          <p:cNvSpPr/>
          <p:nvPr>
            <p:ph idx="4" type="pic"/>
          </p:nvPr>
        </p:nvSpPr>
        <p:spPr>
          <a:xfrm>
            <a:off x="25286158" y="11926198"/>
            <a:ext cx="6263640" cy="4937760"/>
          </a:xfrm>
          <a:prstGeom prst="rect">
            <a:avLst/>
          </a:prstGeom>
          <a:solidFill>
            <a:srgbClr val="151617">
              <a:alpha val="60784"/>
            </a:srgbClr>
          </a:solidFill>
          <a:ln cap="flat" cmpd="sng" w="9525">
            <a:solidFill>
              <a:schemeClr val="accent5"/>
            </a:solidFill>
            <a:prstDash val="solid"/>
            <a:round/>
            <a:headEnd len="sm" w="sm" type="none"/>
            <a:tailEnd len="sm" w="sm" type="none"/>
          </a:ln>
        </p:spPr>
      </p:sp>
      <p:sp>
        <p:nvSpPr>
          <p:cNvPr id="250" name="Google Shape;250;p25"/>
          <p:cNvSpPr/>
          <p:nvPr>
            <p:ph idx="5" type="pic"/>
          </p:nvPr>
        </p:nvSpPr>
        <p:spPr>
          <a:xfrm>
            <a:off x="15152060" y="4848840"/>
            <a:ext cx="6263640" cy="4937760"/>
          </a:xfrm>
          <a:prstGeom prst="rect">
            <a:avLst/>
          </a:prstGeom>
          <a:solidFill>
            <a:srgbClr val="151617">
              <a:alpha val="60784"/>
            </a:srgbClr>
          </a:solidFill>
          <a:ln cap="flat" cmpd="sng" w="9525">
            <a:solidFill>
              <a:schemeClr val="accent5"/>
            </a:solidFill>
            <a:prstDash val="solid"/>
            <a:round/>
            <a:headEnd len="sm" w="sm" type="none"/>
            <a:tailEnd len="sm" w="sm" type="none"/>
          </a:ln>
        </p:spPr>
      </p:sp>
      <p:sp>
        <p:nvSpPr>
          <p:cNvPr id="251" name="Google Shape;251;p25"/>
          <p:cNvSpPr/>
          <p:nvPr>
            <p:ph idx="6" type="pic"/>
          </p:nvPr>
        </p:nvSpPr>
        <p:spPr>
          <a:xfrm>
            <a:off x="8394833" y="4848840"/>
            <a:ext cx="6263640" cy="4937760"/>
          </a:xfrm>
          <a:prstGeom prst="rect">
            <a:avLst/>
          </a:prstGeom>
          <a:solidFill>
            <a:srgbClr val="151617">
              <a:alpha val="60784"/>
            </a:srgbClr>
          </a:solidFill>
          <a:ln cap="flat" cmpd="sng" w="9525">
            <a:solidFill>
              <a:schemeClr val="accent5"/>
            </a:solidFill>
            <a:prstDash val="solid"/>
            <a:round/>
            <a:headEnd len="sm" w="sm" type="none"/>
            <a:tailEnd len="sm" w="sm" type="none"/>
          </a:ln>
        </p:spPr>
      </p:sp>
      <p:sp>
        <p:nvSpPr>
          <p:cNvPr id="252" name="Google Shape;252;p25"/>
          <p:cNvSpPr/>
          <p:nvPr>
            <p:ph idx="7" type="pic"/>
          </p:nvPr>
        </p:nvSpPr>
        <p:spPr>
          <a:xfrm>
            <a:off x="1637606" y="4848840"/>
            <a:ext cx="6263640" cy="4937760"/>
          </a:xfrm>
          <a:prstGeom prst="rect">
            <a:avLst/>
          </a:prstGeom>
          <a:solidFill>
            <a:srgbClr val="151617">
              <a:alpha val="60784"/>
            </a:srgbClr>
          </a:solidFill>
          <a:ln cap="flat" cmpd="sng" w="9525">
            <a:solidFill>
              <a:schemeClr val="accent5"/>
            </a:solidFill>
            <a:prstDash val="solid"/>
            <a:round/>
            <a:headEnd len="sm" w="sm" type="none"/>
            <a:tailEnd len="sm" w="sm" type="none"/>
          </a:ln>
        </p:spPr>
      </p:sp>
      <p:sp>
        <p:nvSpPr>
          <p:cNvPr id="253" name="Google Shape;253;p25"/>
          <p:cNvSpPr/>
          <p:nvPr>
            <p:ph idx="8" type="pic"/>
          </p:nvPr>
        </p:nvSpPr>
        <p:spPr>
          <a:xfrm>
            <a:off x="21909287" y="4848840"/>
            <a:ext cx="6263640" cy="4937760"/>
          </a:xfrm>
          <a:prstGeom prst="rect">
            <a:avLst/>
          </a:prstGeom>
          <a:solidFill>
            <a:srgbClr val="151617">
              <a:alpha val="60784"/>
            </a:srgbClr>
          </a:solidFill>
          <a:ln cap="flat" cmpd="sng" w="9525">
            <a:solidFill>
              <a:schemeClr val="accent5"/>
            </a:solidFill>
            <a:prstDash val="solid"/>
            <a:round/>
            <a:headEnd len="sm" w="sm" type="none"/>
            <a:tailEnd len="sm" w="sm" type="none"/>
          </a:ln>
        </p:spPr>
      </p:sp>
      <p:sp>
        <p:nvSpPr>
          <p:cNvPr id="254" name="Google Shape;254;p25"/>
          <p:cNvSpPr/>
          <p:nvPr>
            <p:ph idx="9" type="pic"/>
          </p:nvPr>
        </p:nvSpPr>
        <p:spPr>
          <a:xfrm>
            <a:off x="28666515" y="4848840"/>
            <a:ext cx="6263640" cy="4937760"/>
          </a:xfrm>
          <a:prstGeom prst="rect">
            <a:avLst/>
          </a:prstGeom>
          <a:solidFill>
            <a:srgbClr val="151617">
              <a:alpha val="60784"/>
            </a:srgbClr>
          </a:solidFill>
          <a:ln cap="flat" cmpd="sng" w="9525">
            <a:solidFill>
              <a:schemeClr val="accent5"/>
            </a:solidFill>
            <a:prstDash val="solid"/>
            <a:round/>
            <a:headEnd len="sm" w="sm" type="none"/>
            <a:tailEnd len="sm" w="sm" type="none"/>
          </a:ln>
        </p:spPr>
      </p:sp>
      <p:sp>
        <p:nvSpPr>
          <p:cNvPr id="255" name="Google Shape;255;p25"/>
          <p:cNvSpPr/>
          <p:nvPr>
            <p:ph idx="13" type="pic"/>
          </p:nvPr>
        </p:nvSpPr>
        <p:spPr>
          <a:xfrm>
            <a:off x="18527620" y="11926198"/>
            <a:ext cx="6263640" cy="4937760"/>
          </a:xfrm>
          <a:prstGeom prst="rect">
            <a:avLst/>
          </a:prstGeom>
          <a:solidFill>
            <a:srgbClr val="151617">
              <a:alpha val="60784"/>
            </a:srgbClr>
          </a:solidFill>
          <a:ln cap="flat" cmpd="sng" w="9525">
            <a:solidFill>
              <a:schemeClr val="accent5"/>
            </a:solidFill>
            <a:prstDash val="solid"/>
            <a:round/>
            <a:headEnd len="sm" w="sm" type="none"/>
            <a:tailEnd len="sm" w="sm" type="none"/>
          </a:ln>
        </p:spPr>
      </p:sp>
      <p:sp>
        <p:nvSpPr>
          <p:cNvPr id="256" name="Google Shape;256;p25"/>
          <p:cNvSpPr txBox="1"/>
          <p:nvPr>
            <p:ph type="title"/>
          </p:nvPr>
        </p:nvSpPr>
        <p:spPr>
          <a:xfrm>
            <a:off x="2514600" y="0"/>
            <a:ext cx="31546800" cy="2514601"/>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lt1"/>
              </a:buClr>
              <a:buSzPts val="7200"/>
              <a:buNone/>
              <a:defRPr sz="7200" cap="none"/>
            </a:lvl1pPr>
            <a:lvl2pPr lvl="1">
              <a:spcBef>
                <a:spcPts val="0"/>
              </a:spcBef>
              <a:spcAft>
                <a:spcPts val="0"/>
              </a:spcAft>
              <a:buSzPts val="7200"/>
              <a:buNone/>
              <a:defRPr/>
            </a:lvl2pPr>
            <a:lvl3pPr lvl="2">
              <a:spcBef>
                <a:spcPts val="0"/>
              </a:spcBef>
              <a:spcAft>
                <a:spcPts val="0"/>
              </a:spcAft>
              <a:buSzPts val="7200"/>
              <a:buNone/>
              <a:defRPr/>
            </a:lvl3pPr>
            <a:lvl4pPr lvl="3">
              <a:spcBef>
                <a:spcPts val="0"/>
              </a:spcBef>
              <a:spcAft>
                <a:spcPts val="0"/>
              </a:spcAft>
              <a:buSzPts val="7200"/>
              <a:buNone/>
              <a:defRPr/>
            </a:lvl4pPr>
            <a:lvl5pPr lvl="4">
              <a:spcBef>
                <a:spcPts val="0"/>
              </a:spcBef>
              <a:spcAft>
                <a:spcPts val="0"/>
              </a:spcAft>
              <a:buSzPts val="7200"/>
              <a:buNone/>
              <a:defRPr/>
            </a:lvl5pPr>
            <a:lvl6pPr lvl="5">
              <a:spcBef>
                <a:spcPts val="0"/>
              </a:spcBef>
              <a:spcAft>
                <a:spcPts val="0"/>
              </a:spcAft>
              <a:buSzPts val="7200"/>
              <a:buNone/>
              <a:defRPr/>
            </a:lvl6pPr>
            <a:lvl7pPr lvl="6">
              <a:spcBef>
                <a:spcPts val="0"/>
              </a:spcBef>
              <a:spcAft>
                <a:spcPts val="0"/>
              </a:spcAft>
              <a:buSzPts val="7200"/>
              <a:buNone/>
              <a:defRPr/>
            </a:lvl7pPr>
            <a:lvl8pPr lvl="7">
              <a:spcBef>
                <a:spcPts val="0"/>
              </a:spcBef>
              <a:spcAft>
                <a:spcPts val="0"/>
              </a:spcAft>
              <a:buSzPts val="7200"/>
              <a:buNone/>
              <a:defRPr/>
            </a:lvl8pPr>
            <a:lvl9pPr lvl="8">
              <a:spcBef>
                <a:spcPts val="0"/>
              </a:spcBef>
              <a:spcAft>
                <a:spcPts val="0"/>
              </a:spcAft>
              <a:buSzPts val="7200"/>
              <a:buNone/>
              <a:defRPr/>
            </a:lvl9pPr>
          </a:lstStyle>
          <a:p/>
        </p:txBody>
      </p:sp>
      <p:sp>
        <p:nvSpPr>
          <p:cNvPr id="257" name="Google Shape;257;p25"/>
          <p:cNvSpPr txBox="1"/>
          <p:nvPr>
            <p:ph idx="1" type="subTitle"/>
          </p:nvPr>
        </p:nvSpPr>
        <p:spPr>
          <a:xfrm>
            <a:off x="2514600" y="2487168"/>
            <a:ext cx="31546800" cy="1408200"/>
          </a:xfrm>
          <a:prstGeom prst="rect">
            <a:avLst/>
          </a:prstGeom>
          <a:noFill/>
          <a:ln>
            <a:noFill/>
          </a:ln>
        </p:spPr>
        <p:txBody>
          <a:bodyPr anchorCtr="0" anchor="t" bIns="45700" lIns="91425" spcFirstLastPara="1" rIns="91425" wrap="square" tIns="45700">
            <a:noAutofit/>
          </a:bodyPr>
          <a:lstStyle>
            <a:lvl1pPr lvl="0" rtl="0" algn="ctr">
              <a:spcBef>
                <a:spcPts val="0"/>
              </a:spcBef>
              <a:spcAft>
                <a:spcPts val="0"/>
              </a:spcAft>
              <a:buClr>
                <a:schemeClr val="dk2"/>
              </a:buClr>
              <a:buSzPts val="4800"/>
              <a:buFont typeface="NVIDIA Sans"/>
              <a:buNone/>
              <a:defRPr sz="4800">
                <a:solidFill>
                  <a:schemeClr val="dk2"/>
                </a:solidFill>
                <a:latin typeface="NVIDIA Sans"/>
                <a:ea typeface="NVIDIA Sans"/>
                <a:cs typeface="NVIDIA Sans"/>
                <a:sym typeface="NVIDIA Sans"/>
              </a:defRPr>
            </a:lvl1pPr>
            <a:lvl2pPr lvl="1" rtl="0">
              <a:spcBef>
                <a:spcPts val="0"/>
              </a:spcBef>
              <a:spcAft>
                <a:spcPts val="0"/>
              </a:spcAft>
              <a:buSzPts val="1400"/>
              <a:buFont typeface="NVIDIA Sans"/>
              <a:buNone/>
              <a:defRPr>
                <a:latin typeface="NVIDIA Sans"/>
                <a:ea typeface="NVIDIA Sans"/>
                <a:cs typeface="NVIDIA Sans"/>
                <a:sym typeface="NVIDIA Sans"/>
              </a:defRPr>
            </a:lvl2pPr>
            <a:lvl3pPr lvl="2" rtl="0">
              <a:spcBef>
                <a:spcPts val="0"/>
              </a:spcBef>
              <a:spcAft>
                <a:spcPts val="0"/>
              </a:spcAft>
              <a:buSzPts val="1400"/>
              <a:buFont typeface="NVIDIA Sans"/>
              <a:buNone/>
              <a:defRPr>
                <a:latin typeface="NVIDIA Sans"/>
                <a:ea typeface="NVIDIA Sans"/>
                <a:cs typeface="NVIDIA Sans"/>
                <a:sym typeface="NVIDIA Sans"/>
              </a:defRPr>
            </a:lvl3pPr>
            <a:lvl4pPr lvl="3" rtl="0">
              <a:spcBef>
                <a:spcPts val="0"/>
              </a:spcBef>
              <a:spcAft>
                <a:spcPts val="0"/>
              </a:spcAft>
              <a:buSzPts val="1400"/>
              <a:buFont typeface="NVIDIA Sans"/>
              <a:buNone/>
              <a:defRPr>
                <a:latin typeface="NVIDIA Sans"/>
                <a:ea typeface="NVIDIA Sans"/>
                <a:cs typeface="NVIDIA Sans"/>
                <a:sym typeface="NVIDIA Sans"/>
              </a:defRPr>
            </a:lvl4pPr>
            <a:lvl5pPr lvl="4" rtl="0">
              <a:spcBef>
                <a:spcPts val="0"/>
              </a:spcBef>
              <a:spcAft>
                <a:spcPts val="0"/>
              </a:spcAft>
              <a:buSzPts val="1400"/>
              <a:buFont typeface="NVIDIA Sans"/>
              <a:buNone/>
              <a:defRPr>
                <a:latin typeface="NVIDIA Sans"/>
                <a:ea typeface="NVIDIA Sans"/>
                <a:cs typeface="NVIDIA Sans"/>
                <a:sym typeface="NVIDIA Sans"/>
              </a:defRPr>
            </a:lvl5pPr>
            <a:lvl6pPr lvl="5" rtl="0">
              <a:spcBef>
                <a:spcPts val="0"/>
              </a:spcBef>
              <a:spcAft>
                <a:spcPts val="0"/>
              </a:spcAft>
              <a:buSzPts val="1400"/>
              <a:buFont typeface="NVIDIA Sans"/>
              <a:buNone/>
              <a:defRPr>
                <a:latin typeface="NVIDIA Sans"/>
                <a:ea typeface="NVIDIA Sans"/>
                <a:cs typeface="NVIDIA Sans"/>
                <a:sym typeface="NVIDIA Sans"/>
              </a:defRPr>
            </a:lvl6pPr>
            <a:lvl7pPr lvl="6" rtl="0">
              <a:spcBef>
                <a:spcPts val="0"/>
              </a:spcBef>
              <a:spcAft>
                <a:spcPts val="0"/>
              </a:spcAft>
              <a:buSzPts val="1400"/>
              <a:buFont typeface="NVIDIA Sans"/>
              <a:buNone/>
              <a:defRPr>
                <a:latin typeface="NVIDIA Sans"/>
                <a:ea typeface="NVIDIA Sans"/>
                <a:cs typeface="NVIDIA Sans"/>
                <a:sym typeface="NVIDIA Sans"/>
              </a:defRPr>
            </a:lvl7pPr>
            <a:lvl8pPr lvl="7" rtl="0">
              <a:spcBef>
                <a:spcPts val="0"/>
              </a:spcBef>
              <a:spcAft>
                <a:spcPts val="0"/>
              </a:spcAft>
              <a:buSzPts val="1400"/>
              <a:buFont typeface="NVIDIA Sans"/>
              <a:buNone/>
              <a:defRPr>
                <a:latin typeface="NVIDIA Sans"/>
                <a:ea typeface="NVIDIA Sans"/>
                <a:cs typeface="NVIDIA Sans"/>
                <a:sym typeface="NVIDIA Sans"/>
              </a:defRPr>
            </a:lvl8pPr>
            <a:lvl9pPr lvl="8" rtl="0">
              <a:spcBef>
                <a:spcPts val="0"/>
              </a:spcBef>
              <a:spcAft>
                <a:spcPts val="0"/>
              </a:spcAft>
              <a:buSzPts val="1400"/>
              <a:buFont typeface="NVIDIA Sans"/>
              <a:buNone/>
              <a:defRPr>
                <a:latin typeface="NVIDIA Sans"/>
                <a:ea typeface="NVIDIA Sans"/>
                <a:cs typeface="NVIDIA Sans"/>
                <a:sym typeface="NVIDIA Sans"/>
              </a:defRPr>
            </a:lvl9pPr>
          </a:lstStyle>
          <a:p/>
        </p:txBody>
      </p:sp>
      <p:sp>
        <p:nvSpPr>
          <p:cNvPr id="258" name="Google Shape;258;p25"/>
          <p:cNvSpPr txBox="1"/>
          <p:nvPr>
            <p:ph idx="14" type="subTitle"/>
          </p:nvPr>
        </p:nvSpPr>
        <p:spPr>
          <a:xfrm>
            <a:off x="28709570" y="10695117"/>
            <a:ext cx="6172200" cy="749700"/>
          </a:xfrm>
          <a:prstGeom prst="rect">
            <a:avLst/>
          </a:prstGeom>
          <a:noFill/>
          <a:ln>
            <a:noFill/>
          </a:ln>
        </p:spPr>
        <p:txBody>
          <a:bodyPr anchorCtr="0" anchor="t" bIns="45700" lIns="91425" spcFirstLastPara="1" rIns="91425" wrap="square" tIns="45700">
            <a:noAutofit/>
          </a:bodyPr>
          <a:lstStyle>
            <a:lvl1pPr lvl="0" rtl="0" algn="ctr">
              <a:spcBef>
                <a:spcPts val="0"/>
              </a:spcBef>
              <a:spcAft>
                <a:spcPts val="0"/>
              </a:spcAft>
              <a:buClr>
                <a:schemeClr val="lt1"/>
              </a:buClr>
              <a:buSzPts val="2800"/>
              <a:buFont typeface="NVIDIA Sans"/>
              <a:buNone/>
              <a:defRPr sz="2800">
                <a:solidFill>
                  <a:schemeClr val="lt1"/>
                </a:solidFill>
                <a:latin typeface="NVIDIA Sans"/>
                <a:ea typeface="NVIDIA Sans"/>
                <a:cs typeface="NVIDIA Sans"/>
                <a:sym typeface="NVIDIA Sans"/>
              </a:defRPr>
            </a:lvl1pPr>
            <a:lvl2pPr lvl="1" rtl="0" algn="ctr">
              <a:spcBef>
                <a:spcPts val="0"/>
              </a:spcBef>
              <a:spcAft>
                <a:spcPts val="0"/>
              </a:spcAft>
              <a:buClr>
                <a:schemeClr val="lt1"/>
              </a:buClr>
              <a:buSzPts val="2800"/>
              <a:buFont typeface="NVIDIA Sans"/>
              <a:buNone/>
              <a:defRPr sz="2800">
                <a:solidFill>
                  <a:schemeClr val="lt1"/>
                </a:solidFill>
                <a:latin typeface="NVIDIA Sans"/>
                <a:ea typeface="NVIDIA Sans"/>
                <a:cs typeface="NVIDIA Sans"/>
                <a:sym typeface="NVIDIA Sans"/>
              </a:defRPr>
            </a:lvl2pPr>
            <a:lvl3pPr lvl="2" rtl="0" algn="ctr">
              <a:spcBef>
                <a:spcPts val="0"/>
              </a:spcBef>
              <a:spcAft>
                <a:spcPts val="0"/>
              </a:spcAft>
              <a:buClr>
                <a:schemeClr val="lt1"/>
              </a:buClr>
              <a:buSzPts val="2800"/>
              <a:buFont typeface="NVIDIA Sans"/>
              <a:buNone/>
              <a:defRPr sz="2800">
                <a:solidFill>
                  <a:schemeClr val="lt1"/>
                </a:solidFill>
                <a:latin typeface="NVIDIA Sans"/>
                <a:ea typeface="NVIDIA Sans"/>
                <a:cs typeface="NVIDIA Sans"/>
                <a:sym typeface="NVIDIA Sans"/>
              </a:defRPr>
            </a:lvl3pPr>
            <a:lvl4pPr lvl="3" rtl="0" algn="ctr">
              <a:spcBef>
                <a:spcPts val="0"/>
              </a:spcBef>
              <a:spcAft>
                <a:spcPts val="0"/>
              </a:spcAft>
              <a:buClr>
                <a:schemeClr val="lt1"/>
              </a:buClr>
              <a:buSzPts val="2800"/>
              <a:buFont typeface="NVIDIA Sans"/>
              <a:buNone/>
              <a:defRPr sz="2800">
                <a:solidFill>
                  <a:schemeClr val="lt1"/>
                </a:solidFill>
                <a:latin typeface="NVIDIA Sans"/>
                <a:ea typeface="NVIDIA Sans"/>
                <a:cs typeface="NVIDIA Sans"/>
                <a:sym typeface="NVIDIA Sans"/>
              </a:defRPr>
            </a:lvl4pPr>
            <a:lvl5pPr lvl="4" rtl="0" algn="ctr">
              <a:spcBef>
                <a:spcPts val="0"/>
              </a:spcBef>
              <a:spcAft>
                <a:spcPts val="0"/>
              </a:spcAft>
              <a:buClr>
                <a:schemeClr val="lt1"/>
              </a:buClr>
              <a:buSzPts val="2800"/>
              <a:buFont typeface="NVIDIA Sans"/>
              <a:buNone/>
              <a:defRPr sz="2800">
                <a:solidFill>
                  <a:schemeClr val="lt1"/>
                </a:solidFill>
                <a:latin typeface="NVIDIA Sans"/>
                <a:ea typeface="NVIDIA Sans"/>
                <a:cs typeface="NVIDIA Sans"/>
                <a:sym typeface="NVIDIA Sans"/>
              </a:defRPr>
            </a:lvl5pPr>
            <a:lvl6pPr lvl="5" rtl="0" algn="ctr">
              <a:spcBef>
                <a:spcPts val="0"/>
              </a:spcBef>
              <a:spcAft>
                <a:spcPts val="0"/>
              </a:spcAft>
              <a:buClr>
                <a:schemeClr val="lt1"/>
              </a:buClr>
              <a:buSzPts val="2800"/>
              <a:buFont typeface="NVIDIA Sans"/>
              <a:buNone/>
              <a:defRPr sz="2800">
                <a:solidFill>
                  <a:schemeClr val="lt1"/>
                </a:solidFill>
                <a:latin typeface="NVIDIA Sans"/>
                <a:ea typeface="NVIDIA Sans"/>
                <a:cs typeface="NVIDIA Sans"/>
                <a:sym typeface="NVIDIA Sans"/>
              </a:defRPr>
            </a:lvl6pPr>
            <a:lvl7pPr lvl="6" rtl="0" algn="ctr">
              <a:spcBef>
                <a:spcPts val="0"/>
              </a:spcBef>
              <a:spcAft>
                <a:spcPts val="0"/>
              </a:spcAft>
              <a:buClr>
                <a:schemeClr val="lt1"/>
              </a:buClr>
              <a:buSzPts val="2800"/>
              <a:buFont typeface="NVIDIA Sans"/>
              <a:buNone/>
              <a:defRPr sz="2800">
                <a:solidFill>
                  <a:schemeClr val="lt1"/>
                </a:solidFill>
                <a:latin typeface="NVIDIA Sans"/>
                <a:ea typeface="NVIDIA Sans"/>
                <a:cs typeface="NVIDIA Sans"/>
                <a:sym typeface="NVIDIA Sans"/>
              </a:defRPr>
            </a:lvl7pPr>
            <a:lvl8pPr lvl="7" rtl="0" algn="ctr">
              <a:spcBef>
                <a:spcPts val="0"/>
              </a:spcBef>
              <a:spcAft>
                <a:spcPts val="0"/>
              </a:spcAft>
              <a:buClr>
                <a:schemeClr val="lt1"/>
              </a:buClr>
              <a:buSzPts val="2800"/>
              <a:buFont typeface="NVIDIA Sans"/>
              <a:buNone/>
              <a:defRPr sz="2800">
                <a:solidFill>
                  <a:schemeClr val="lt1"/>
                </a:solidFill>
                <a:latin typeface="NVIDIA Sans"/>
                <a:ea typeface="NVIDIA Sans"/>
                <a:cs typeface="NVIDIA Sans"/>
                <a:sym typeface="NVIDIA Sans"/>
              </a:defRPr>
            </a:lvl8pPr>
            <a:lvl9pPr lvl="8" rtl="0" algn="ctr">
              <a:spcBef>
                <a:spcPts val="0"/>
              </a:spcBef>
              <a:spcAft>
                <a:spcPts val="0"/>
              </a:spcAft>
              <a:buClr>
                <a:schemeClr val="lt1"/>
              </a:buClr>
              <a:buSzPts val="2800"/>
              <a:buFont typeface="NVIDIA Sans"/>
              <a:buNone/>
              <a:defRPr sz="2800">
                <a:solidFill>
                  <a:schemeClr val="lt1"/>
                </a:solidFill>
                <a:latin typeface="NVIDIA Sans"/>
                <a:ea typeface="NVIDIA Sans"/>
                <a:cs typeface="NVIDIA Sans"/>
                <a:sym typeface="NVIDIA Sans"/>
              </a:defRPr>
            </a:lvl9pPr>
          </a:lstStyle>
          <a:p/>
        </p:txBody>
      </p:sp>
      <p:sp>
        <p:nvSpPr>
          <p:cNvPr id="259" name="Google Shape;259;p25"/>
          <p:cNvSpPr txBox="1"/>
          <p:nvPr>
            <p:ph idx="15" type="subTitle"/>
          </p:nvPr>
        </p:nvSpPr>
        <p:spPr>
          <a:xfrm>
            <a:off x="21951657" y="10695117"/>
            <a:ext cx="6172200" cy="749700"/>
          </a:xfrm>
          <a:prstGeom prst="rect">
            <a:avLst/>
          </a:prstGeom>
          <a:noFill/>
          <a:ln>
            <a:noFill/>
          </a:ln>
        </p:spPr>
        <p:txBody>
          <a:bodyPr anchorCtr="0" anchor="t" bIns="45700" lIns="91425" spcFirstLastPara="1" rIns="91425" wrap="square" tIns="45700">
            <a:noAutofit/>
          </a:bodyPr>
          <a:lstStyle>
            <a:lvl1pPr lvl="0" rtl="0" algn="ctr">
              <a:spcBef>
                <a:spcPts val="0"/>
              </a:spcBef>
              <a:spcAft>
                <a:spcPts val="0"/>
              </a:spcAft>
              <a:buClr>
                <a:schemeClr val="lt1"/>
              </a:buClr>
              <a:buSzPts val="2800"/>
              <a:buFont typeface="NVIDIA Sans"/>
              <a:buNone/>
              <a:defRPr sz="2800">
                <a:solidFill>
                  <a:schemeClr val="lt1"/>
                </a:solidFill>
                <a:latin typeface="NVIDIA Sans"/>
                <a:ea typeface="NVIDIA Sans"/>
                <a:cs typeface="NVIDIA Sans"/>
                <a:sym typeface="NVIDIA Sans"/>
              </a:defRPr>
            </a:lvl1pPr>
            <a:lvl2pPr lvl="1" rtl="0" algn="ctr">
              <a:spcBef>
                <a:spcPts val="0"/>
              </a:spcBef>
              <a:spcAft>
                <a:spcPts val="0"/>
              </a:spcAft>
              <a:buClr>
                <a:schemeClr val="lt1"/>
              </a:buClr>
              <a:buSzPts val="2800"/>
              <a:buFont typeface="NVIDIA Sans"/>
              <a:buNone/>
              <a:defRPr sz="2800">
                <a:solidFill>
                  <a:schemeClr val="lt1"/>
                </a:solidFill>
                <a:latin typeface="NVIDIA Sans"/>
                <a:ea typeface="NVIDIA Sans"/>
                <a:cs typeface="NVIDIA Sans"/>
                <a:sym typeface="NVIDIA Sans"/>
              </a:defRPr>
            </a:lvl2pPr>
            <a:lvl3pPr lvl="2" rtl="0" algn="ctr">
              <a:spcBef>
                <a:spcPts val="0"/>
              </a:spcBef>
              <a:spcAft>
                <a:spcPts val="0"/>
              </a:spcAft>
              <a:buClr>
                <a:schemeClr val="lt1"/>
              </a:buClr>
              <a:buSzPts val="2800"/>
              <a:buFont typeface="NVIDIA Sans"/>
              <a:buNone/>
              <a:defRPr sz="2800">
                <a:solidFill>
                  <a:schemeClr val="lt1"/>
                </a:solidFill>
                <a:latin typeface="NVIDIA Sans"/>
                <a:ea typeface="NVIDIA Sans"/>
                <a:cs typeface="NVIDIA Sans"/>
                <a:sym typeface="NVIDIA Sans"/>
              </a:defRPr>
            </a:lvl3pPr>
            <a:lvl4pPr lvl="3" rtl="0" algn="ctr">
              <a:spcBef>
                <a:spcPts val="0"/>
              </a:spcBef>
              <a:spcAft>
                <a:spcPts val="0"/>
              </a:spcAft>
              <a:buClr>
                <a:schemeClr val="lt1"/>
              </a:buClr>
              <a:buSzPts val="2800"/>
              <a:buFont typeface="NVIDIA Sans"/>
              <a:buNone/>
              <a:defRPr sz="2800">
                <a:solidFill>
                  <a:schemeClr val="lt1"/>
                </a:solidFill>
                <a:latin typeface="NVIDIA Sans"/>
                <a:ea typeface="NVIDIA Sans"/>
                <a:cs typeface="NVIDIA Sans"/>
                <a:sym typeface="NVIDIA Sans"/>
              </a:defRPr>
            </a:lvl4pPr>
            <a:lvl5pPr lvl="4" rtl="0" algn="ctr">
              <a:spcBef>
                <a:spcPts val="0"/>
              </a:spcBef>
              <a:spcAft>
                <a:spcPts val="0"/>
              </a:spcAft>
              <a:buClr>
                <a:schemeClr val="lt1"/>
              </a:buClr>
              <a:buSzPts val="2800"/>
              <a:buFont typeface="NVIDIA Sans"/>
              <a:buNone/>
              <a:defRPr sz="2800">
                <a:solidFill>
                  <a:schemeClr val="lt1"/>
                </a:solidFill>
                <a:latin typeface="NVIDIA Sans"/>
                <a:ea typeface="NVIDIA Sans"/>
                <a:cs typeface="NVIDIA Sans"/>
                <a:sym typeface="NVIDIA Sans"/>
              </a:defRPr>
            </a:lvl5pPr>
            <a:lvl6pPr lvl="5" rtl="0" algn="ctr">
              <a:spcBef>
                <a:spcPts val="0"/>
              </a:spcBef>
              <a:spcAft>
                <a:spcPts val="0"/>
              </a:spcAft>
              <a:buClr>
                <a:schemeClr val="lt1"/>
              </a:buClr>
              <a:buSzPts val="2800"/>
              <a:buFont typeface="NVIDIA Sans"/>
              <a:buNone/>
              <a:defRPr sz="2800">
                <a:solidFill>
                  <a:schemeClr val="lt1"/>
                </a:solidFill>
                <a:latin typeface="NVIDIA Sans"/>
                <a:ea typeface="NVIDIA Sans"/>
                <a:cs typeface="NVIDIA Sans"/>
                <a:sym typeface="NVIDIA Sans"/>
              </a:defRPr>
            </a:lvl6pPr>
            <a:lvl7pPr lvl="6" rtl="0" algn="ctr">
              <a:spcBef>
                <a:spcPts val="0"/>
              </a:spcBef>
              <a:spcAft>
                <a:spcPts val="0"/>
              </a:spcAft>
              <a:buClr>
                <a:schemeClr val="lt1"/>
              </a:buClr>
              <a:buSzPts val="2800"/>
              <a:buFont typeface="NVIDIA Sans"/>
              <a:buNone/>
              <a:defRPr sz="2800">
                <a:solidFill>
                  <a:schemeClr val="lt1"/>
                </a:solidFill>
                <a:latin typeface="NVIDIA Sans"/>
                <a:ea typeface="NVIDIA Sans"/>
                <a:cs typeface="NVIDIA Sans"/>
                <a:sym typeface="NVIDIA Sans"/>
              </a:defRPr>
            </a:lvl7pPr>
            <a:lvl8pPr lvl="7" rtl="0" algn="ctr">
              <a:spcBef>
                <a:spcPts val="0"/>
              </a:spcBef>
              <a:spcAft>
                <a:spcPts val="0"/>
              </a:spcAft>
              <a:buClr>
                <a:schemeClr val="lt1"/>
              </a:buClr>
              <a:buSzPts val="2800"/>
              <a:buFont typeface="NVIDIA Sans"/>
              <a:buNone/>
              <a:defRPr sz="2800">
                <a:solidFill>
                  <a:schemeClr val="lt1"/>
                </a:solidFill>
                <a:latin typeface="NVIDIA Sans"/>
                <a:ea typeface="NVIDIA Sans"/>
                <a:cs typeface="NVIDIA Sans"/>
                <a:sym typeface="NVIDIA Sans"/>
              </a:defRPr>
            </a:lvl8pPr>
            <a:lvl9pPr lvl="8" rtl="0" algn="ctr">
              <a:spcBef>
                <a:spcPts val="0"/>
              </a:spcBef>
              <a:spcAft>
                <a:spcPts val="0"/>
              </a:spcAft>
              <a:buClr>
                <a:schemeClr val="lt1"/>
              </a:buClr>
              <a:buSzPts val="2800"/>
              <a:buFont typeface="NVIDIA Sans"/>
              <a:buNone/>
              <a:defRPr sz="2800">
                <a:solidFill>
                  <a:schemeClr val="lt1"/>
                </a:solidFill>
                <a:latin typeface="NVIDIA Sans"/>
                <a:ea typeface="NVIDIA Sans"/>
                <a:cs typeface="NVIDIA Sans"/>
                <a:sym typeface="NVIDIA Sans"/>
              </a:defRPr>
            </a:lvl9pPr>
          </a:lstStyle>
          <a:p/>
        </p:txBody>
      </p:sp>
      <p:sp>
        <p:nvSpPr>
          <p:cNvPr id="260" name="Google Shape;260;p25"/>
          <p:cNvSpPr txBox="1"/>
          <p:nvPr>
            <p:ph idx="16" type="subTitle"/>
          </p:nvPr>
        </p:nvSpPr>
        <p:spPr>
          <a:xfrm>
            <a:off x="1683326" y="10695117"/>
            <a:ext cx="6172200" cy="749700"/>
          </a:xfrm>
          <a:prstGeom prst="rect">
            <a:avLst/>
          </a:prstGeom>
          <a:noFill/>
          <a:ln>
            <a:noFill/>
          </a:ln>
        </p:spPr>
        <p:txBody>
          <a:bodyPr anchorCtr="0" anchor="t" bIns="45700" lIns="91425" spcFirstLastPara="1" rIns="91425" wrap="square" tIns="45700">
            <a:noAutofit/>
          </a:bodyPr>
          <a:lstStyle>
            <a:lvl1pPr lvl="0" rtl="0" algn="ctr">
              <a:spcBef>
                <a:spcPts val="0"/>
              </a:spcBef>
              <a:spcAft>
                <a:spcPts val="0"/>
              </a:spcAft>
              <a:buClr>
                <a:schemeClr val="lt1"/>
              </a:buClr>
              <a:buSzPts val="2800"/>
              <a:buFont typeface="NVIDIA Sans"/>
              <a:buNone/>
              <a:defRPr sz="2800">
                <a:solidFill>
                  <a:schemeClr val="lt1"/>
                </a:solidFill>
                <a:latin typeface="NVIDIA Sans"/>
                <a:ea typeface="NVIDIA Sans"/>
                <a:cs typeface="NVIDIA Sans"/>
                <a:sym typeface="NVIDIA Sans"/>
              </a:defRPr>
            </a:lvl1pPr>
            <a:lvl2pPr lvl="1" rtl="0" algn="ctr">
              <a:spcBef>
                <a:spcPts val="0"/>
              </a:spcBef>
              <a:spcAft>
                <a:spcPts val="0"/>
              </a:spcAft>
              <a:buClr>
                <a:schemeClr val="lt1"/>
              </a:buClr>
              <a:buSzPts val="2800"/>
              <a:buFont typeface="NVIDIA Sans"/>
              <a:buNone/>
              <a:defRPr sz="2800">
                <a:solidFill>
                  <a:schemeClr val="lt1"/>
                </a:solidFill>
                <a:latin typeface="NVIDIA Sans"/>
                <a:ea typeface="NVIDIA Sans"/>
                <a:cs typeface="NVIDIA Sans"/>
                <a:sym typeface="NVIDIA Sans"/>
              </a:defRPr>
            </a:lvl2pPr>
            <a:lvl3pPr lvl="2" rtl="0" algn="ctr">
              <a:spcBef>
                <a:spcPts val="0"/>
              </a:spcBef>
              <a:spcAft>
                <a:spcPts val="0"/>
              </a:spcAft>
              <a:buClr>
                <a:schemeClr val="lt1"/>
              </a:buClr>
              <a:buSzPts val="2800"/>
              <a:buFont typeface="NVIDIA Sans"/>
              <a:buNone/>
              <a:defRPr sz="2800">
                <a:solidFill>
                  <a:schemeClr val="lt1"/>
                </a:solidFill>
                <a:latin typeface="NVIDIA Sans"/>
                <a:ea typeface="NVIDIA Sans"/>
                <a:cs typeface="NVIDIA Sans"/>
                <a:sym typeface="NVIDIA Sans"/>
              </a:defRPr>
            </a:lvl3pPr>
            <a:lvl4pPr lvl="3" rtl="0" algn="ctr">
              <a:spcBef>
                <a:spcPts val="0"/>
              </a:spcBef>
              <a:spcAft>
                <a:spcPts val="0"/>
              </a:spcAft>
              <a:buClr>
                <a:schemeClr val="lt1"/>
              </a:buClr>
              <a:buSzPts val="2800"/>
              <a:buFont typeface="NVIDIA Sans"/>
              <a:buNone/>
              <a:defRPr sz="2800">
                <a:solidFill>
                  <a:schemeClr val="lt1"/>
                </a:solidFill>
                <a:latin typeface="NVIDIA Sans"/>
                <a:ea typeface="NVIDIA Sans"/>
                <a:cs typeface="NVIDIA Sans"/>
                <a:sym typeface="NVIDIA Sans"/>
              </a:defRPr>
            </a:lvl4pPr>
            <a:lvl5pPr lvl="4" rtl="0" algn="ctr">
              <a:spcBef>
                <a:spcPts val="0"/>
              </a:spcBef>
              <a:spcAft>
                <a:spcPts val="0"/>
              </a:spcAft>
              <a:buClr>
                <a:schemeClr val="lt1"/>
              </a:buClr>
              <a:buSzPts val="2800"/>
              <a:buFont typeface="NVIDIA Sans"/>
              <a:buNone/>
              <a:defRPr sz="2800">
                <a:solidFill>
                  <a:schemeClr val="lt1"/>
                </a:solidFill>
                <a:latin typeface="NVIDIA Sans"/>
                <a:ea typeface="NVIDIA Sans"/>
                <a:cs typeface="NVIDIA Sans"/>
                <a:sym typeface="NVIDIA Sans"/>
              </a:defRPr>
            </a:lvl5pPr>
            <a:lvl6pPr lvl="5" rtl="0" algn="ctr">
              <a:spcBef>
                <a:spcPts val="0"/>
              </a:spcBef>
              <a:spcAft>
                <a:spcPts val="0"/>
              </a:spcAft>
              <a:buClr>
                <a:schemeClr val="lt1"/>
              </a:buClr>
              <a:buSzPts val="2800"/>
              <a:buFont typeface="NVIDIA Sans"/>
              <a:buNone/>
              <a:defRPr sz="2800">
                <a:solidFill>
                  <a:schemeClr val="lt1"/>
                </a:solidFill>
                <a:latin typeface="NVIDIA Sans"/>
                <a:ea typeface="NVIDIA Sans"/>
                <a:cs typeface="NVIDIA Sans"/>
                <a:sym typeface="NVIDIA Sans"/>
              </a:defRPr>
            </a:lvl6pPr>
            <a:lvl7pPr lvl="6" rtl="0" algn="ctr">
              <a:spcBef>
                <a:spcPts val="0"/>
              </a:spcBef>
              <a:spcAft>
                <a:spcPts val="0"/>
              </a:spcAft>
              <a:buClr>
                <a:schemeClr val="lt1"/>
              </a:buClr>
              <a:buSzPts val="2800"/>
              <a:buFont typeface="NVIDIA Sans"/>
              <a:buNone/>
              <a:defRPr sz="2800">
                <a:solidFill>
                  <a:schemeClr val="lt1"/>
                </a:solidFill>
                <a:latin typeface="NVIDIA Sans"/>
                <a:ea typeface="NVIDIA Sans"/>
                <a:cs typeface="NVIDIA Sans"/>
                <a:sym typeface="NVIDIA Sans"/>
              </a:defRPr>
            </a:lvl7pPr>
            <a:lvl8pPr lvl="7" rtl="0" algn="ctr">
              <a:spcBef>
                <a:spcPts val="0"/>
              </a:spcBef>
              <a:spcAft>
                <a:spcPts val="0"/>
              </a:spcAft>
              <a:buClr>
                <a:schemeClr val="lt1"/>
              </a:buClr>
              <a:buSzPts val="2800"/>
              <a:buFont typeface="NVIDIA Sans"/>
              <a:buNone/>
              <a:defRPr sz="2800">
                <a:solidFill>
                  <a:schemeClr val="lt1"/>
                </a:solidFill>
                <a:latin typeface="NVIDIA Sans"/>
                <a:ea typeface="NVIDIA Sans"/>
                <a:cs typeface="NVIDIA Sans"/>
                <a:sym typeface="NVIDIA Sans"/>
              </a:defRPr>
            </a:lvl8pPr>
            <a:lvl9pPr lvl="8" rtl="0" algn="ctr">
              <a:spcBef>
                <a:spcPts val="0"/>
              </a:spcBef>
              <a:spcAft>
                <a:spcPts val="0"/>
              </a:spcAft>
              <a:buClr>
                <a:schemeClr val="lt1"/>
              </a:buClr>
              <a:buSzPts val="2800"/>
              <a:buFont typeface="NVIDIA Sans"/>
              <a:buNone/>
              <a:defRPr sz="2800">
                <a:solidFill>
                  <a:schemeClr val="lt1"/>
                </a:solidFill>
                <a:latin typeface="NVIDIA Sans"/>
                <a:ea typeface="NVIDIA Sans"/>
                <a:cs typeface="NVIDIA Sans"/>
                <a:sym typeface="NVIDIA Sans"/>
              </a:defRPr>
            </a:lvl9pPr>
          </a:lstStyle>
          <a:p/>
        </p:txBody>
      </p:sp>
      <p:sp>
        <p:nvSpPr>
          <p:cNvPr id="261" name="Google Shape;261;p25"/>
          <p:cNvSpPr txBox="1"/>
          <p:nvPr>
            <p:ph idx="17" type="subTitle"/>
          </p:nvPr>
        </p:nvSpPr>
        <p:spPr>
          <a:xfrm>
            <a:off x="8441208" y="10695117"/>
            <a:ext cx="6172200" cy="749700"/>
          </a:xfrm>
          <a:prstGeom prst="rect">
            <a:avLst/>
          </a:prstGeom>
          <a:noFill/>
          <a:ln>
            <a:noFill/>
          </a:ln>
        </p:spPr>
        <p:txBody>
          <a:bodyPr anchorCtr="0" anchor="t" bIns="45700" lIns="91425" spcFirstLastPara="1" rIns="91425" wrap="square" tIns="45700">
            <a:noAutofit/>
          </a:bodyPr>
          <a:lstStyle>
            <a:lvl1pPr lvl="0" rtl="0" algn="ctr">
              <a:spcBef>
                <a:spcPts val="0"/>
              </a:spcBef>
              <a:spcAft>
                <a:spcPts val="0"/>
              </a:spcAft>
              <a:buClr>
                <a:schemeClr val="lt1"/>
              </a:buClr>
              <a:buSzPts val="2800"/>
              <a:buFont typeface="NVIDIA Sans"/>
              <a:buNone/>
              <a:defRPr sz="2800">
                <a:solidFill>
                  <a:schemeClr val="lt1"/>
                </a:solidFill>
                <a:latin typeface="NVIDIA Sans"/>
                <a:ea typeface="NVIDIA Sans"/>
                <a:cs typeface="NVIDIA Sans"/>
                <a:sym typeface="NVIDIA Sans"/>
              </a:defRPr>
            </a:lvl1pPr>
            <a:lvl2pPr lvl="1" rtl="0" algn="ctr">
              <a:spcBef>
                <a:spcPts val="0"/>
              </a:spcBef>
              <a:spcAft>
                <a:spcPts val="0"/>
              </a:spcAft>
              <a:buClr>
                <a:schemeClr val="lt1"/>
              </a:buClr>
              <a:buSzPts val="2800"/>
              <a:buFont typeface="NVIDIA Sans"/>
              <a:buNone/>
              <a:defRPr sz="2800">
                <a:solidFill>
                  <a:schemeClr val="lt1"/>
                </a:solidFill>
                <a:latin typeface="NVIDIA Sans"/>
                <a:ea typeface="NVIDIA Sans"/>
                <a:cs typeface="NVIDIA Sans"/>
                <a:sym typeface="NVIDIA Sans"/>
              </a:defRPr>
            </a:lvl2pPr>
            <a:lvl3pPr lvl="2" rtl="0" algn="ctr">
              <a:spcBef>
                <a:spcPts val="0"/>
              </a:spcBef>
              <a:spcAft>
                <a:spcPts val="0"/>
              </a:spcAft>
              <a:buClr>
                <a:schemeClr val="lt1"/>
              </a:buClr>
              <a:buSzPts val="2800"/>
              <a:buFont typeface="NVIDIA Sans"/>
              <a:buNone/>
              <a:defRPr sz="2800">
                <a:solidFill>
                  <a:schemeClr val="lt1"/>
                </a:solidFill>
                <a:latin typeface="NVIDIA Sans"/>
                <a:ea typeface="NVIDIA Sans"/>
                <a:cs typeface="NVIDIA Sans"/>
                <a:sym typeface="NVIDIA Sans"/>
              </a:defRPr>
            </a:lvl3pPr>
            <a:lvl4pPr lvl="3" rtl="0" algn="ctr">
              <a:spcBef>
                <a:spcPts val="0"/>
              </a:spcBef>
              <a:spcAft>
                <a:spcPts val="0"/>
              </a:spcAft>
              <a:buClr>
                <a:schemeClr val="lt1"/>
              </a:buClr>
              <a:buSzPts val="2800"/>
              <a:buFont typeface="NVIDIA Sans"/>
              <a:buNone/>
              <a:defRPr sz="2800">
                <a:solidFill>
                  <a:schemeClr val="lt1"/>
                </a:solidFill>
                <a:latin typeface="NVIDIA Sans"/>
                <a:ea typeface="NVIDIA Sans"/>
                <a:cs typeface="NVIDIA Sans"/>
                <a:sym typeface="NVIDIA Sans"/>
              </a:defRPr>
            </a:lvl4pPr>
            <a:lvl5pPr lvl="4" rtl="0" algn="ctr">
              <a:spcBef>
                <a:spcPts val="0"/>
              </a:spcBef>
              <a:spcAft>
                <a:spcPts val="0"/>
              </a:spcAft>
              <a:buClr>
                <a:schemeClr val="lt1"/>
              </a:buClr>
              <a:buSzPts val="2800"/>
              <a:buFont typeface="NVIDIA Sans"/>
              <a:buNone/>
              <a:defRPr sz="2800">
                <a:solidFill>
                  <a:schemeClr val="lt1"/>
                </a:solidFill>
                <a:latin typeface="NVIDIA Sans"/>
                <a:ea typeface="NVIDIA Sans"/>
                <a:cs typeface="NVIDIA Sans"/>
                <a:sym typeface="NVIDIA Sans"/>
              </a:defRPr>
            </a:lvl5pPr>
            <a:lvl6pPr lvl="5" rtl="0" algn="ctr">
              <a:spcBef>
                <a:spcPts val="0"/>
              </a:spcBef>
              <a:spcAft>
                <a:spcPts val="0"/>
              </a:spcAft>
              <a:buClr>
                <a:schemeClr val="lt1"/>
              </a:buClr>
              <a:buSzPts val="2800"/>
              <a:buFont typeface="NVIDIA Sans"/>
              <a:buNone/>
              <a:defRPr sz="2800">
                <a:solidFill>
                  <a:schemeClr val="lt1"/>
                </a:solidFill>
                <a:latin typeface="NVIDIA Sans"/>
                <a:ea typeface="NVIDIA Sans"/>
                <a:cs typeface="NVIDIA Sans"/>
                <a:sym typeface="NVIDIA Sans"/>
              </a:defRPr>
            </a:lvl6pPr>
            <a:lvl7pPr lvl="6" rtl="0" algn="ctr">
              <a:spcBef>
                <a:spcPts val="0"/>
              </a:spcBef>
              <a:spcAft>
                <a:spcPts val="0"/>
              </a:spcAft>
              <a:buClr>
                <a:schemeClr val="lt1"/>
              </a:buClr>
              <a:buSzPts val="2800"/>
              <a:buFont typeface="NVIDIA Sans"/>
              <a:buNone/>
              <a:defRPr sz="2800">
                <a:solidFill>
                  <a:schemeClr val="lt1"/>
                </a:solidFill>
                <a:latin typeface="NVIDIA Sans"/>
                <a:ea typeface="NVIDIA Sans"/>
                <a:cs typeface="NVIDIA Sans"/>
                <a:sym typeface="NVIDIA Sans"/>
              </a:defRPr>
            </a:lvl7pPr>
            <a:lvl8pPr lvl="7" rtl="0" algn="ctr">
              <a:spcBef>
                <a:spcPts val="0"/>
              </a:spcBef>
              <a:spcAft>
                <a:spcPts val="0"/>
              </a:spcAft>
              <a:buClr>
                <a:schemeClr val="lt1"/>
              </a:buClr>
              <a:buSzPts val="2800"/>
              <a:buFont typeface="NVIDIA Sans"/>
              <a:buNone/>
              <a:defRPr sz="2800">
                <a:solidFill>
                  <a:schemeClr val="lt1"/>
                </a:solidFill>
                <a:latin typeface="NVIDIA Sans"/>
                <a:ea typeface="NVIDIA Sans"/>
                <a:cs typeface="NVIDIA Sans"/>
                <a:sym typeface="NVIDIA Sans"/>
              </a:defRPr>
            </a:lvl8pPr>
            <a:lvl9pPr lvl="8" rtl="0" algn="ctr">
              <a:spcBef>
                <a:spcPts val="0"/>
              </a:spcBef>
              <a:spcAft>
                <a:spcPts val="0"/>
              </a:spcAft>
              <a:buClr>
                <a:schemeClr val="lt1"/>
              </a:buClr>
              <a:buSzPts val="2800"/>
              <a:buFont typeface="NVIDIA Sans"/>
              <a:buNone/>
              <a:defRPr sz="2800">
                <a:solidFill>
                  <a:schemeClr val="lt1"/>
                </a:solidFill>
                <a:latin typeface="NVIDIA Sans"/>
                <a:ea typeface="NVIDIA Sans"/>
                <a:cs typeface="NVIDIA Sans"/>
                <a:sym typeface="NVIDIA Sans"/>
              </a:defRPr>
            </a:lvl9pPr>
          </a:lstStyle>
          <a:p/>
        </p:txBody>
      </p:sp>
      <p:sp>
        <p:nvSpPr>
          <p:cNvPr id="262" name="Google Shape;262;p25"/>
          <p:cNvSpPr txBox="1"/>
          <p:nvPr>
            <p:ph idx="18" type="subTitle"/>
          </p:nvPr>
        </p:nvSpPr>
        <p:spPr>
          <a:xfrm>
            <a:off x="15193774" y="10695117"/>
            <a:ext cx="6172200" cy="749700"/>
          </a:xfrm>
          <a:prstGeom prst="rect">
            <a:avLst/>
          </a:prstGeom>
          <a:noFill/>
          <a:ln>
            <a:noFill/>
          </a:ln>
        </p:spPr>
        <p:txBody>
          <a:bodyPr anchorCtr="0" anchor="t" bIns="45700" lIns="91425" spcFirstLastPara="1" rIns="91425" wrap="square" tIns="45700">
            <a:noAutofit/>
          </a:bodyPr>
          <a:lstStyle>
            <a:lvl1pPr lvl="0" rtl="0" algn="ctr">
              <a:spcBef>
                <a:spcPts val="0"/>
              </a:spcBef>
              <a:spcAft>
                <a:spcPts val="0"/>
              </a:spcAft>
              <a:buClr>
                <a:schemeClr val="lt1"/>
              </a:buClr>
              <a:buSzPts val="2800"/>
              <a:buFont typeface="NVIDIA Sans"/>
              <a:buNone/>
              <a:defRPr sz="2800">
                <a:solidFill>
                  <a:schemeClr val="lt1"/>
                </a:solidFill>
                <a:latin typeface="NVIDIA Sans"/>
                <a:ea typeface="NVIDIA Sans"/>
                <a:cs typeface="NVIDIA Sans"/>
                <a:sym typeface="NVIDIA Sans"/>
              </a:defRPr>
            </a:lvl1pPr>
            <a:lvl2pPr lvl="1" rtl="0" algn="ctr">
              <a:spcBef>
                <a:spcPts val="0"/>
              </a:spcBef>
              <a:spcAft>
                <a:spcPts val="0"/>
              </a:spcAft>
              <a:buClr>
                <a:schemeClr val="lt1"/>
              </a:buClr>
              <a:buSzPts val="2800"/>
              <a:buFont typeface="NVIDIA Sans"/>
              <a:buNone/>
              <a:defRPr sz="2800">
                <a:solidFill>
                  <a:schemeClr val="lt1"/>
                </a:solidFill>
                <a:latin typeface="NVIDIA Sans"/>
                <a:ea typeface="NVIDIA Sans"/>
                <a:cs typeface="NVIDIA Sans"/>
                <a:sym typeface="NVIDIA Sans"/>
              </a:defRPr>
            </a:lvl2pPr>
            <a:lvl3pPr lvl="2" rtl="0" algn="ctr">
              <a:spcBef>
                <a:spcPts val="0"/>
              </a:spcBef>
              <a:spcAft>
                <a:spcPts val="0"/>
              </a:spcAft>
              <a:buClr>
                <a:schemeClr val="lt1"/>
              </a:buClr>
              <a:buSzPts val="2800"/>
              <a:buFont typeface="NVIDIA Sans"/>
              <a:buNone/>
              <a:defRPr sz="2800">
                <a:solidFill>
                  <a:schemeClr val="lt1"/>
                </a:solidFill>
                <a:latin typeface="NVIDIA Sans"/>
                <a:ea typeface="NVIDIA Sans"/>
                <a:cs typeface="NVIDIA Sans"/>
                <a:sym typeface="NVIDIA Sans"/>
              </a:defRPr>
            </a:lvl3pPr>
            <a:lvl4pPr lvl="3" rtl="0" algn="ctr">
              <a:spcBef>
                <a:spcPts val="0"/>
              </a:spcBef>
              <a:spcAft>
                <a:spcPts val="0"/>
              </a:spcAft>
              <a:buClr>
                <a:schemeClr val="lt1"/>
              </a:buClr>
              <a:buSzPts val="2800"/>
              <a:buFont typeface="NVIDIA Sans"/>
              <a:buNone/>
              <a:defRPr sz="2800">
                <a:solidFill>
                  <a:schemeClr val="lt1"/>
                </a:solidFill>
                <a:latin typeface="NVIDIA Sans"/>
                <a:ea typeface="NVIDIA Sans"/>
                <a:cs typeface="NVIDIA Sans"/>
                <a:sym typeface="NVIDIA Sans"/>
              </a:defRPr>
            </a:lvl4pPr>
            <a:lvl5pPr lvl="4" rtl="0" algn="ctr">
              <a:spcBef>
                <a:spcPts val="0"/>
              </a:spcBef>
              <a:spcAft>
                <a:spcPts val="0"/>
              </a:spcAft>
              <a:buClr>
                <a:schemeClr val="lt1"/>
              </a:buClr>
              <a:buSzPts val="2800"/>
              <a:buFont typeface="NVIDIA Sans"/>
              <a:buNone/>
              <a:defRPr sz="2800">
                <a:solidFill>
                  <a:schemeClr val="lt1"/>
                </a:solidFill>
                <a:latin typeface="NVIDIA Sans"/>
                <a:ea typeface="NVIDIA Sans"/>
                <a:cs typeface="NVIDIA Sans"/>
                <a:sym typeface="NVIDIA Sans"/>
              </a:defRPr>
            </a:lvl5pPr>
            <a:lvl6pPr lvl="5" rtl="0" algn="ctr">
              <a:spcBef>
                <a:spcPts val="0"/>
              </a:spcBef>
              <a:spcAft>
                <a:spcPts val="0"/>
              </a:spcAft>
              <a:buClr>
                <a:schemeClr val="lt1"/>
              </a:buClr>
              <a:buSzPts val="2800"/>
              <a:buFont typeface="NVIDIA Sans"/>
              <a:buNone/>
              <a:defRPr sz="2800">
                <a:solidFill>
                  <a:schemeClr val="lt1"/>
                </a:solidFill>
                <a:latin typeface="NVIDIA Sans"/>
                <a:ea typeface="NVIDIA Sans"/>
                <a:cs typeface="NVIDIA Sans"/>
                <a:sym typeface="NVIDIA Sans"/>
              </a:defRPr>
            </a:lvl6pPr>
            <a:lvl7pPr lvl="6" rtl="0" algn="ctr">
              <a:spcBef>
                <a:spcPts val="0"/>
              </a:spcBef>
              <a:spcAft>
                <a:spcPts val="0"/>
              </a:spcAft>
              <a:buClr>
                <a:schemeClr val="lt1"/>
              </a:buClr>
              <a:buSzPts val="2800"/>
              <a:buFont typeface="NVIDIA Sans"/>
              <a:buNone/>
              <a:defRPr sz="2800">
                <a:solidFill>
                  <a:schemeClr val="lt1"/>
                </a:solidFill>
                <a:latin typeface="NVIDIA Sans"/>
                <a:ea typeface="NVIDIA Sans"/>
                <a:cs typeface="NVIDIA Sans"/>
                <a:sym typeface="NVIDIA Sans"/>
              </a:defRPr>
            </a:lvl7pPr>
            <a:lvl8pPr lvl="7" rtl="0" algn="ctr">
              <a:spcBef>
                <a:spcPts val="0"/>
              </a:spcBef>
              <a:spcAft>
                <a:spcPts val="0"/>
              </a:spcAft>
              <a:buClr>
                <a:schemeClr val="lt1"/>
              </a:buClr>
              <a:buSzPts val="2800"/>
              <a:buFont typeface="NVIDIA Sans"/>
              <a:buNone/>
              <a:defRPr sz="2800">
                <a:solidFill>
                  <a:schemeClr val="lt1"/>
                </a:solidFill>
                <a:latin typeface="NVIDIA Sans"/>
                <a:ea typeface="NVIDIA Sans"/>
                <a:cs typeface="NVIDIA Sans"/>
                <a:sym typeface="NVIDIA Sans"/>
              </a:defRPr>
            </a:lvl8pPr>
            <a:lvl9pPr lvl="8" rtl="0" algn="ctr">
              <a:spcBef>
                <a:spcPts val="0"/>
              </a:spcBef>
              <a:spcAft>
                <a:spcPts val="0"/>
              </a:spcAft>
              <a:buClr>
                <a:schemeClr val="lt1"/>
              </a:buClr>
              <a:buSzPts val="2800"/>
              <a:buFont typeface="NVIDIA Sans"/>
              <a:buNone/>
              <a:defRPr sz="2800">
                <a:solidFill>
                  <a:schemeClr val="lt1"/>
                </a:solidFill>
                <a:latin typeface="NVIDIA Sans"/>
                <a:ea typeface="NVIDIA Sans"/>
                <a:cs typeface="NVIDIA Sans"/>
                <a:sym typeface="NVIDIA Sans"/>
              </a:defRPr>
            </a:lvl9pPr>
          </a:lstStyle>
          <a:p/>
        </p:txBody>
      </p:sp>
      <p:sp>
        <p:nvSpPr>
          <p:cNvPr id="263" name="Google Shape;263;p25"/>
          <p:cNvSpPr txBox="1"/>
          <p:nvPr>
            <p:ph idx="19" type="subTitle"/>
          </p:nvPr>
        </p:nvSpPr>
        <p:spPr>
          <a:xfrm>
            <a:off x="25331870" y="17730216"/>
            <a:ext cx="6172200" cy="749700"/>
          </a:xfrm>
          <a:prstGeom prst="rect">
            <a:avLst/>
          </a:prstGeom>
          <a:noFill/>
          <a:ln>
            <a:noFill/>
          </a:ln>
        </p:spPr>
        <p:txBody>
          <a:bodyPr anchorCtr="0" anchor="t" bIns="45700" lIns="91425" spcFirstLastPara="1" rIns="91425" wrap="square" tIns="45700">
            <a:noAutofit/>
          </a:bodyPr>
          <a:lstStyle>
            <a:lvl1pPr lvl="0" rtl="0" algn="ctr">
              <a:spcBef>
                <a:spcPts val="0"/>
              </a:spcBef>
              <a:spcAft>
                <a:spcPts val="0"/>
              </a:spcAft>
              <a:buClr>
                <a:schemeClr val="lt1"/>
              </a:buClr>
              <a:buSzPts val="2800"/>
              <a:buFont typeface="NVIDIA Sans"/>
              <a:buNone/>
              <a:defRPr sz="2800">
                <a:solidFill>
                  <a:schemeClr val="lt1"/>
                </a:solidFill>
                <a:latin typeface="NVIDIA Sans"/>
                <a:ea typeface="NVIDIA Sans"/>
                <a:cs typeface="NVIDIA Sans"/>
                <a:sym typeface="NVIDIA Sans"/>
              </a:defRPr>
            </a:lvl1pPr>
            <a:lvl2pPr lvl="1" rtl="0" algn="ctr">
              <a:spcBef>
                <a:spcPts val="0"/>
              </a:spcBef>
              <a:spcAft>
                <a:spcPts val="0"/>
              </a:spcAft>
              <a:buClr>
                <a:schemeClr val="lt1"/>
              </a:buClr>
              <a:buSzPts val="2800"/>
              <a:buFont typeface="NVIDIA Sans"/>
              <a:buNone/>
              <a:defRPr sz="2800">
                <a:solidFill>
                  <a:schemeClr val="lt1"/>
                </a:solidFill>
                <a:latin typeface="NVIDIA Sans"/>
                <a:ea typeface="NVIDIA Sans"/>
                <a:cs typeface="NVIDIA Sans"/>
                <a:sym typeface="NVIDIA Sans"/>
              </a:defRPr>
            </a:lvl2pPr>
            <a:lvl3pPr lvl="2" rtl="0" algn="ctr">
              <a:spcBef>
                <a:spcPts val="0"/>
              </a:spcBef>
              <a:spcAft>
                <a:spcPts val="0"/>
              </a:spcAft>
              <a:buClr>
                <a:schemeClr val="lt1"/>
              </a:buClr>
              <a:buSzPts val="2800"/>
              <a:buFont typeface="NVIDIA Sans"/>
              <a:buNone/>
              <a:defRPr sz="2800">
                <a:solidFill>
                  <a:schemeClr val="lt1"/>
                </a:solidFill>
                <a:latin typeface="NVIDIA Sans"/>
                <a:ea typeface="NVIDIA Sans"/>
                <a:cs typeface="NVIDIA Sans"/>
                <a:sym typeface="NVIDIA Sans"/>
              </a:defRPr>
            </a:lvl3pPr>
            <a:lvl4pPr lvl="3" rtl="0" algn="ctr">
              <a:spcBef>
                <a:spcPts val="0"/>
              </a:spcBef>
              <a:spcAft>
                <a:spcPts val="0"/>
              </a:spcAft>
              <a:buClr>
                <a:schemeClr val="lt1"/>
              </a:buClr>
              <a:buSzPts val="2800"/>
              <a:buFont typeface="NVIDIA Sans"/>
              <a:buNone/>
              <a:defRPr sz="2800">
                <a:solidFill>
                  <a:schemeClr val="lt1"/>
                </a:solidFill>
                <a:latin typeface="NVIDIA Sans"/>
                <a:ea typeface="NVIDIA Sans"/>
                <a:cs typeface="NVIDIA Sans"/>
                <a:sym typeface="NVIDIA Sans"/>
              </a:defRPr>
            </a:lvl4pPr>
            <a:lvl5pPr lvl="4" rtl="0" algn="ctr">
              <a:spcBef>
                <a:spcPts val="0"/>
              </a:spcBef>
              <a:spcAft>
                <a:spcPts val="0"/>
              </a:spcAft>
              <a:buClr>
                <a:schemeClr val="lt1"/>
              </a:buClr>
              <a:buSzPts val="2800"/>
              <a:buFont typeface="NVIDIA Sans"/>
              <a:buNone/>
              <a:defRPr sz="2800">
                <a:solidFill>
                  <a:schemeClr val="lt1"/>
                </a:solidFill>
                <a:latin typeface="NVIDIA Sans"/>
                <a:ea typeface="NVIDIA Sans"/>
                <a:cs typeface="NVIDIA Sans"/>
                <a:sym typeface="NVIDIA Sans"/>
              </a:defRPr>
            </a:lvl5pPr>
            <a:lvl6pPr lvl="5" rtl="0" algn="ctr">
              <a:spcBef>
                <a:spcPts val="0"/>
              </a:spcBef>
              <a:spcAft>
                <a:spcPts val="0"/>
              </a:spcAft>
              <a:buClr>
                <a:schemeClr val="lt1"/>
              </a:buClr>
              <a:buSzPts val="2800"/>
              <a:buFont typeface="NVIDIA Sans"/>
              <a:buNone/>
              <a:defRPr sz="2800">
                <a:solidFill>
                  <a:schemeClr val="lt1"/>
                </a:solidFill>
                <a:latin typeface="NVIDIA Sans"/>
                <a:ea typeface="NVIDIA Sans"/>
                <a:cs typeface="NVIDIA Sans"/>
                <a:sym typeface="NVIDIA Sans"/>
              </a:defRPr>
            </a:lvl6pPr>
            <a:lvl7pPr lvl="6" rtl="0" algn="ctr">
              <a:spcBef>
                <a:spcPts val="0"/>
              </a:spcBef>
              <a:spcAft>
                <a:spcPts val="0"/>
              </a:spcAft>
              <a:buClr>
                <a:schemeClr val="lt1"/>
              </a:buClr>
              <a:buSzPts val="2800"/>
              <a:buFont typeface="NVIDIA Sans"/>
              <a:buNone/>
              <a:defRPr sz="2800">
                <a:solidFill>
                  <a:schemeClr val="lt1"/>
                </a:solidFill>
                <a:latin typeface="NVIDIA Sans"/>
                <a:ea typeface="NVIDIA Sans"/>
                <a:cs typeface="NVIDIA Sans"/>
                <a:sym typeface="NVIDIA Sans"/>
              </a:defRPr>
            </a:lvl7pPr>
            <a:lvl8pPr lvl="7" rtl="0" algn="ctr">
              <a:spcBef>
                <a:spcPts val="0"/>
              </a:spcBef>
              <a:spcAft>
                <a:spcPts val="0"/>
              </a:spcAft>
              <a:buClr>
                <a:schemeClr val="lt1"/>
              </a:buClr>
              <a:buSzPts val="2800"/>
              <a:buFont typeface="NVIDIA Sans"/>
              <a:buNone/>
              <a:defRPr sz="2800">
                <a:solidFill>
                  <a:schemeClr val="lt1"/>
                </a:solidFill>
                <a:latin typeface="NVIDIA Sans"/>
                <a:ea typeface="NVIDIA Sans"/>
                <a:cs typeface="NVIDIA Sans"/>
                <a:sym typeface="NVIDIA Sans"/>
              </a:defRPr>
            </a:lvl8pPr>
            <a:lvl9pPr lvl="8" rtl="0" algn="ctr">
              <a:spcBef>
                <a:spcPts val="0"/>
              </a:spcBef>
              <a:spcAft>
                <a:spcPts val="0"/>
              </a:spcAft>
              <a:buClr>
                <a:schemeClr val="lt1"/>
              </a:buClr>
              <a:buSzPts val="2800"/>
              <a:buFont typeface="NVIDIA Sans"/>
              <a:buNone/>
              <a:defRPr sz="2800">
                <a:solidFill>
                  <a:schemeClr val="lt1"/>
                </a:solidFill>
                <a:latin typeface="NVIDIA Sans"/>
                <a:ea typeface="NVIDIA Sans"/>
                <a:cs typeface="NVIDIA Sans"/>
                <a:sym typeface="NVIDIA Sans"/>
              </a:defRPr>
            </a:lvl9pPr>
          </a:lstStyle>
          <a:p/>
        </p:txBody>
      </p:sp>
      <p:sp>
        <p:nvSpPr>
          <p:cNvPr id="264" name="Google Shape;264;p25"/>
          <p:cNvSpPr txBox="1"/>
          <p:nvPr>
            <p:ph idx="20" type="subTitle"/>
          </p:nvPr>
        </p:nvSpPr>
        <p:spPr>
          <a:xfrm>
            <a:off x="18573332" y="17730216"/>
            <a:ext cx="6172200" cy="749700"/>
          </a:xfrm>
          <a:prstGeom prst="rect">
            <a:avLst/>
          </a:prstGeom>
          <a:noFill/>
          <a:ln>
            <a:noFill/>
          </a:ln>
        </p:spPr>
        <p:txBody>
          <a:bodyPr anchorCtr="0" anchor="t" bIns="45700" lIns="91425" spcFirstLastPara="1" rIns="91425" wrap="square" tIns="45700">
            <a:noAutofit/>
          </a:bodyPr>
          <a:lstStyle>
            <a:lvl1pPr lvl="0" rtl="0" algn="ctr">
              <a:spcBef>
                <a:spcPts val="0"/>
              </a:spcBef>
              <a:spcAft>
                <a:spcPts val="0"/>
              </a:spcAft>
              <a:buClr>
                <a:schemeClr val="lt1"/>
              </a:buClr>
              <a:buSzPts val="2800"/>
              <a:buFont typeface="NVIDIA Sans"/>
              <a:buNone/>
              <a:defRPr sz="2800">
                <a:solidFill>
                  <a:schemeClr val="lt1"/>
                </a:solidFill>
                <a:latin typeface="NVIDIA Sans"/>
                <a:ea typeface="NVIDIA Sans"/>
                <a:cs typeface="NVIDIA Sans"/>
                <a:sym typeface="NVIDIA Sans"/>
              </a:defRPr>
            </a:lvl1pPr>
            <a:lvl2pPr lvl="1" rtl="0" algn="ctr">
              <a:spcBef>
                <a:spcPts val="0"/>
              </a:spcBef>
              <a:spcAft>
                <a:spcPts val="0"/>
              </a:spcAft>
              <a:buClr>
                <a:schemeClr val="lt1"/>
              </a:buClr>
              <a:buSzPts val="2800"/>
              <a:buFont typeface="NVIDIA Sans"/>
              <a:buNone/>
              <a:defRPr sz="2800">
                <a:solidFill>
                  <a:schemeClr val="lt1"/>
                </a:solidFill>
                <a:latin typeface="NVIDIA Sans"/>
                <a:ea typeface="NVIDIA Sans"/>
                <a:cs typeface="NVIDIA Sans"/>
                <a:sym typeface="NVIDIA Sans"/>
              </a:defRPr>
            </a:lvl2pPr>
            <a:lvl3pPr lvl="2" rtl="0" algn="ctr">
              <a:spcBef>
                <a:spcPts val="0"/>
              </a:spcBef>
              <a:spcAft>
                <a:spcPts val="0"/>
              </a:spcAft>
              <a:buClr>
                <a:schemeClr val="lt1"/>
              </a:buClr>
              <a:buSzPts val="2800"/>
              <a:buFont typeface="NVIDIA Sans"/>
              <a:buNone/>
              <a:defRPr sz="2800">
                <a:solidFill>
                  <a:schemeClr val="lt1"/>
                </a:solidFill>
                <a:latin typeface="NVIDIA Sans"/>
                <a:ea typeface="NVIDIA Sans"/>
                <a:cs typeface="NVIDIA Sans"/>
                <a:sym typeface="NVIDIA Sans"/>
              </a:defRPr>
            </a:lvl3pPr>
            <a:lvl4pPr lvl="3" rtl="0" algn="ctr">
              <a:spcBef>
                <a:spcPts val="0"/>
              </a:spcBef>
              <a:spcAft>
                <a:spcPts val="0"/>
              </a:spcAft>
              <a:buClr>
                <a:schemeClr val="lt1"/>
              </a:buClr>
              <a:buSzPts val="2800"/>
              <a:buFont typeface="NVIDIA Sans"/>
              <a:buNone/>
              <a:defRPr sz="2800">
                <a:solidFill>
                  <a:schemeClr val="lt1"/>
                </a:solidFill>
                <a:latin typeface="NVIDIA Sans"/>
                <a:ea typeface="NVIDIA Sans"/>
                <a:cs typeface="NVIDIA Sans"/>
                <a:sym typeface="NVIDIA Sans"/>
              </a:defRPr>
            </a:lvl4pPr>
            <a:lvl5pPr lvl="4" rtl="0" algn="ctr">
              <a:spcBef>
                <a:spcPts val="0"/>
              </a:spcBef>
              <a:spcAft>
                <a:spcPts val="0"/>
              </a:spcAft>
              <a:buClr>
                <a:schemeClr val="lt1"/>
              </a:buClr>
              <a:buSzPts val="2800"/>
              <a:buFont typeface="NVIDIA Sans"/>
              <a:buNone/>
              <a:defRPr sz="2800">
                <a:solidFill>
                  <a:schemeClr val="lt1"/>
                </a:solidFill>
                <a:latin typeface="NVIDIA Sans"/>
                <a:ea typeface="NVIDIA Sans"/>
                <a:cs typeface="NVIDIA Sans"/>
                <a:sym typeface="NVIDIA Sans"/>
              </a:defRPr>
            </a:lvl5pPr>
            <a:lvl6pPr lvl="5" rtl="0" algn="ctr">
              <a:spcBef>
                <a:spcPts val="0"/>
              </a:spcBef>
              <a:spcAft>
                <a:spcPts val="0"/>
              </a:spcAft>
              <a:buClr>
                <a:schemeClr val="lt1"/>
              </a:buClr>
              <a:buSzPts val="2800"/>
              <a:buFont typeface="NVIDIA Sans"/>
              <a:buNone/>
              <a:defRPr sz="2800">
                <a:solidFill>
                  <a:schemeClr val="lt1"/>
                </a:solidFill>
                <a:latin typeface="NVIDIA Sans"/>
                <a:ea typeface="NVIDIA Sans"/>
                <a:cs typeface="NVIDIA Sans"/>
                <a:sym typeface="NVIDIA Sans"/>
              </a:defRPr>
            </a:lvl6pPr>
            <a:lvl7pPr lvl="6" rtl="0" algn="ctr">
              <a:spcBef>
                <a:spcPts val="0"/>
              </a:spcBef>
              <a:spcAft>
                <a:spcPts val="0"/>
              </a:spcAft>
              <a:buClr>
                <a:schemeClr val="lt1"/>
              </a:buClr>
              <a:buSzPts val="2800"/>
              <a:buFont typeface="NVIDIA Sans"/>
              <a:buNone/>
              <a:defRPr sz="2800">
                <a:solidFill>
                  <a:schemeClr val="lt1"/>
                </a:solidFill>
                <a:latin typeface="NVIDIA Sans"/>
                <a:ea typeface="NVIDIA Sans"/>
                <a:cs typeface="NVIDIA Sans"/>
                <a:sym typeface="NVIDIA Sans"/>
              </a:defRPr>
            </a:lvl7pPr>
            <a:lvl8pPr lvl="7" rtl="0" algn="ctr">
              <a:spcBef>
                <a:spcPts val="0"/>
              </a:spcBef>
              <a:spcAft>
                <a:spcPts val="0"/>
              </a:spcAft>
              <a:buClr>
                <a:schemeClr val="lt1"/>
              </a:buClr>
              <a:buSzPts val="2800"/>
              <a:buFont typeface="NVIDIA Sans"/>
              <a:buNone/>
              <a:defRPr sz="2800">
                <a:solidFill>
                  <a:schemeClr val="lt1"/>
                </a:solidFill>
                <a:latin typeface="NVIDIA Sans"/>
                <a:ea typeface="NVIDIA Sans"/>
                <a:cs typeface="NVIDIA Sans"/>
                <a:sym typeface="NVIDIA Sans"/>
              </a:defRPr>
            </a:lvl8pPr>
            <a:lvl9pPr lvl="8" rtl="0" algn="ctr">
              <a:spcBef>
                <a:spcPts val="0"/>
              </a:spcBef>
              <a:spcAft>
                <a:spcPts val="0"/>
              </a:spcAft>
              <a:buClr>
                <a:schemeClr val="lt1"/>
              </a:buClr>
              <a:buSzPts val="2800"/>
              <a:buFont typeface="NVIDIA Sans"/>
              <a:buNone/>
              <a:defRPr sz="2800">
                <a:solidFill>
                  <a:schemeClr val="lt1"/>
                </a:solidFill>
                <a:latin typeface="NVIDIA Sans"/>
                <a:ea typeface="NVIDIA Sans"/>
                <a:cs typeface="NVIDIA Sans"/>
                <a:sym typeface="NVIDIA Sans"/>
              </a:defRPr>
            </a:lvl9pPr>
          </a:lstStyle>
          <a:p/>
        </p:txBody>
      </p:sp>
      <p:sp>
        <p:nvSpPr>
          <p:cNvPr id="265" name="Google Shape;265;p25"/>
          <p:cNvSpPr txBox="1"/>
          <p:nvPr>
            <p:ph idx="21" type="subTitle"/>
          </p:nvPr>
        </p:nvSpPr>
        <p:spPr>
          <a:xfrm>
            <a:off x="11814770" y="17730216"/>
            <a:ext cx="6172200" cy="749700"/>
          </a:xfrm>
          <a:prstGeom prst="rect">
            <a:avLst/>
          </a:prstGeom>
          <a:noFill/>
          <a:ln>
            <a:noFill/>
          </a:ln>
        </p:spPr>
        <p:txBody>
          <a:bodyPr anchorCtr="0" anchor="t" bIns="45700" lIns="91425" spcFirstLastPara="1" rIns="91425" wrap="square" tIns="45700">
            <a:noAutofit/>
          </a:bodyPr>
          <a:lstStyle>
            <a:lvl1pPr lvl="0" rtl="0" algn="ctr">
              <a:spcBef>
                <a:spcPts val="0"/>
              </a:spcBef>
              <a:spcAft>
                <a:spcPts val="0"/>
              </a:spcAft>
              <a:buClr>
                <a:schemeClr val="lt1"/>
              </a:buClr>
              <a:buSzPts val="2800"/>
              <a:buFont typeface="NVIDIA Sans"/>
              <a:buNone/>
              <a:defRPr sz="2800">
                <a:solidFill>
                  <a:schemeClr val="lt1"/>
                </a:solidFill>
                <a:latin typeface="NVIDIA Sans"/>
                <a:ea typeface="NVIDIA Sans"/>
                <a:cs typeface="NVIDIA Sans"/>
                <a:sym typeface="NVIDIA Sans"/>
              </a:defRPr>
            </a:lvl1pPr>
            <a:lvl2pPr lvl="1" rtl="0" algn="ctr">
              <a:spcBef>
                <a:spcPts val="0"/>
              </a:spcBef>
              <a:spcAft>
                <a:spcPts val="0"/>
              </a:spcAft>
              <a:buClr>
                <a:schemeClr val="lt1"/>
              </a:buClr>
              <a:buSzPts val="2800"/>
              <a:buFont typeface="NVIDIA Sans"/>
              <a:buNone/>
              <a:defRPr sz="2800">
                <a:solidFill>
                  <a:schemeClr val="lt1"/>
                </a:solidFill>
                <a:latin typeface="NVIDIA Sans"/>
                <a:ea typeface="NVIDIA Sans"/>
                <a:cs typeface="NVIDIA Sans"/>
                <a:sym typeface="NVIDIA Sans"/>
              </a:defRPr>
            </a:lvl2pPr>
            <a:lvl3pPr lvl="2" rtl="0" algn="ctr">
              <a:spcBef>
                <a:spcPts val="0"/>
              </a:spcBef>
              <a:spcAft>
                <a:spcPts val="0"/>
              </a:spcAft>
              <a:buClr>
                <a:schemeClr val="lt1"/>
              </a:buClr>
              <a:buSzPts val="2800"/>
              <a:buFont typeface="NVIDIA Sans"/>
              <a:buNone/>
              <a:defRPr sz="2800">
                <a:solidFill>
                  <a:schemeClr val="lt1"/>
                </a:solidFill>
                <a:latin typeface="NVIDIA Sans"/>
                <a:ea typeface="NVIDIA Sans"/>
                <a:cs typeface="NVIDIA Sans"/>
                <a:sym typeface="NVIDIA Sans"/>
              </a:defRPr>
            </a:lvl3pPr>
            <a:lvl4pPr lvl="3" rtl="0" algn="ctr">
              <a:spcBef>
                <a:spcPts val="0"/>
              </a:spcBef>
              <a:spcAft>
                <a:spcPts val="0"/>
              </a:spcAft>
              <a:buClr>
                <a:schemeClr val="lt1"/>
              </a:buClr>
              <a:buSzPts val="2800"/>
              <a:buFont typeface="NVIDIA Sans"/>
              <a:buNone/>
              <a:defRPr sz="2800">
                <a:solidFill>
                  <a:schemeClr val="lt1"/>
                </a:solidFill>
                <a:latin typeface="NVIDIA Sans"/>
                <a:ea typeface="NVIDIA Sans"/>
                <a:cs typeface="NVIDIA Sans"/>
                <a:sym typeface="NVIDIA Sans"/>
              </a:defRPr>
            </a:lvl4pPr>
            <a:lvl5pPr lvl="4" rtl="0" algn="ctr">
              <a:spcBef>
                <a:spcPts val="0"/>
              </a:spcBef>
              <a:spcAft>
                <a:spcPts val="0"/>
              </a:spcAft>
              <a:buClr>
                <a:schemeClr val="lt1"/>
              </a:buClr>
              <a:buSzPts val="2800"/>
              <a:buFont typeface="NVIDIA Sans"/>
              <a:buNone/>
              <a:defRPr sz="2800">
                <a:solidFill>
                  <a:schemeClr val="lt1"/>
                </a:solidFill>
                <a:latin typeface="NVIDIA Sans"/>
                <a:ea typeface="NVIDIA Sans"/>
                <a:cs typeface="NVIDIA Sans"/>
                <a:sym typeface="NVIDIA Sans"/>
              </a:defRPr>
            </a:lvl5pPr>
            <a:lvl6pPr lvl="5" rtl="0" algn="ctr">
              <a:spcBef>
                <a:spcPts val="0"/>
              </a:spcBef>
              <a:spcAft>
                <a:spcPts val="0"/>
              </a:spcAft>
              <a:buClr>
                <a:schemeClr val="lt1"/>
              </a:buClr>
              <a:buSzPts val="2800"/>
              <a:buFont typeface="NVIDIA Sans"/>
              <a:buNone/>
              <a:defRPr sz="2800">
                <a:solidFill>
                  <a:schemeClr val="lt1"/>
                </a:solidFill>
                <a:latin typeface="NVIDIA Sans"/>
                <a:ea typeface="NVIDIA Sans"/>
                <a:cs typeface="NVIDIA Sans"/>
                <a:sym typeface="NVIDIA Sans"/>
              </a:defRPr>
            </a:lvl6pPr>
            <a:lvl7pPr lvl="6" rtl="0" algn="ctr">
              <a:spcBef>
                <a:spcPts val="0"/>
              </a:spcBef>
              <a:spcAft>
                <a:spcPts val="0"/>
              </a:spcAft>
              <a:buClr>
                <a:schemeClr val="lt1"/>
              </a:buClr>
              <a:buSzPts val="2800"/>
              <a:buFont typeface="NVIDIA Sans"/>
              <a:buNone/>
              <a:defRPr sz="2800">
                <a:solidFill>
                  <a:schemeClr val="lt1"/>
                </a:solidFill>
                <a:latin typeface="NVIDIA Sans"/>
                <a:ea typeface="NVIDIA Sans"/>
                <a:cs typeface="NVIDIA Sans"/>
                <a:sym typeface="NVIDIA Sans"/>
              </a:defRPr>
            </a:lvl7pPr>
            <a:lvl8pPr lvl="7" rtl="0" algn="ctr">
              <a:spcBef>
                <a:spcPts val="0"/>
              </a:spcBef>
              <a:spcAft>
                <a:spcPts val="0"/>
              </a:spcAft>
              <a:buClr>
                <a:schemeClr val="lt1"/>
              </a:buClr>
              <a:buSzPts val="2800"/>
              <a:buFont typeface="NVIDIA Sans"/>
              <a:buNone/>
              <a:defRPr sz="2800">
                <a:solidFill>
                  <a:schemeClr val="lt1"/>
                </a:solidFill>
                <a:latin typeface="NVIDIA Sans"/>
                <a:ea typeface="NVIDIA Sans"/>
                <a:cs typeface="NVIDIA Sans"/>
                <a:sym typeface="NVIDIA Sans"/>
              </a:defRPr>
            </a:lvl8pPr>
            <a:lvl9pPr lvl="8" rtl="0" algn="ctr">
              <a:spcBef>
                <a:spcPts val="0"/>
              </a:spcBef>
              <a:spcAft>
                <a:spcPts val="0"/>
              </a:spcAft>
              <a:buClr>
                <a:schemeClr val="lt1"/>
              </a:buClr>
              <a:buSzPts val="2800"/>
              <a:buFont typeface="NVIDIA Sans"/>
              <a:buNone/>
              <a:defRPr sz="2800">
                <a:solidFill>
                  <a:schemeClr val="lt1"/>
                </a:solidFill>
                <a:latin typeface="NVIDIA Sans"/>
                <a:ea typeface="NVIDIA Sans"/>
                <a:cs typeface="NVIDIA Sans"/>
                <a:sym typeface="NVIDIA Sans"/>
              </a:defRPr>
            </a:lvl9pPr>
          </a:lstStyle>
          <a:p/>
        </p:txBody>
      </p:sp>
      <p:sp>
        <p:nvSpPr>
          <p:cNvPr id="266" name="Google Shape;266;p25"/>
          <p:cNvSpPr txBox="1"/>
          <p:nvPr>
            <p:ph idx="22" type="subTitle"/>
          </p:nvPr>
        </p:nvSpPr>
        <p:spPr>
          <a:xfrm>
            <a:off x="5056220" y="17730216"/>
            <a:ext cx="6172200" cy="749700"/>
          </a:xfrm>
          <a:prstGeom prst="rect">
            <a:avLst/>
          </a:prstGeom>
          <a:noFill/>
          <a:ln>
            <a:noFill/>
          </a:ln>
        </p:spPr>
        <p:txBody>
          <a:bodyPr anchorCtr="0" anchor="t" bIns="45700" lIns="91425" spcFirstLastPara="1" rIns="91425" wrap="square" tIns="45700">
            <a:noAutofit/>
          </a:bodyPr>
          <a:lstStyle>
            <a:lvl1pPr lvl="0" rtl="0" algn="ctr">
              <a:spcBef>
                <a:spcPts val="0"/>
              </a:spcBef>
              <a:spcAft>
                <a:spcPts val="0"/>
              </a:spcAft>
              <a:buClr>
                <a:schemeClr val="lt1"/>
              </a:buClr>
              <a:buSzPts val="2800"/>
              <a:buFont typeface="NVIDIA Sans"/>
              <a:buNone/>
              <a:defRPr sz="2800">
                <a:solidFill>
                  <a:schemeClr val="lt1"/>
                </a:solidFill>
                <a:latin typeface="NVIDIA Sans"/>
                <a:ea typeface="NVIDIA Sans"/>
                <a:cs typeface="NVIDIA Sans"/>
                <a:sym typeface="NVIDIA Sans"/>
              </a:defRPr>
            </a:lvl1pPr>
            <a:lvl2pPr lvl="1" rtl="0" algn="ctr">
              <a:spcBef>
                <a:spcPts val="0"/>
              </a:spcBef>
              <a:spcAft>
                <a:spcPts val="0"/>
              </a:spcAft>
              <a:buClr>
                <a:schemeClr val="lt1"/>
              </a:buClr>
              <a:buSzPts val="2800"/>
              <a:buFont typeface="NVIDIA Sans"/>
              <a:buNone/>
              <a:defRPr sz="2800">
                <a:solidFill>
                  <a:schemeClr val="lt1"/>
                </a:solidFill>
                <a:latin typeface="NVIDIA Sans"/>
                <a:ea typeface="NVIDIA Sans"/>
                <a:cs typeface="NVIDIA Sans"/>
                <a:sym typeface="NVIDIA Sans"/>
              </a:defRPr>
            </a:lvl2pPr>
            <a:lvl3pPr lvl="2" rtl="0" algn="ctr">
              <a:spcBef>
                <a:spcPts val="0"/>
              </a:spcBef>
              <a:spcAft>
                <a:spcPts val="0"/>
              </a:spcAft>
              <a:buClr>
                <a:schemeClr val="lt1"/>
              </a:buClr>
              <a:buSzPts val="2800"/>
              <a:buFont typeface="NVIDIA Sans"/>
              <a:buNone/>
              <a:defRPr sz="2800">
                <a:solidFill>
                  <a:schemeClr val="lt1"/>
                </a:solidFill>
                <a:latin typeface="NVIDIA Sans"/>
                <a:ea typeface="NVIDIA Sans"/>
                <a:cs typeface="NVIDIA Sans"/>
                <a:sym typeface="NVIDIA Sans"/>
              </a:defRPr>
            </a:lvl3pPr>
            <a:lvl4pPr lvl="3" rtl="0" algn="ctr">
              <a:spcBef>
                <a:spcPts val="0"/>
              </a:spcBef>
              <a:spcAft>
                <a:spcPts val="0"/>
              </a:spcAft>
              <a:buClr>
                <a:schemeClr val="lt1"/>
              </a:buClr>
              <a:buSzPts val="2800"/>
              <a:buFont typeface="NVIDIA Sans"/>
              <a:buNone/>
              <a:defRPr sz="2800">
                <a:solidFill>
                  <a:schemeClr val="lt1"/>
                </a:solidFill>
                <a:latin typeface="NVIDIA Sans"/>
                <a:ea typeface="NVIDIA Sans"/>
                <a:cs typeface="NVIDIA Sans"/>
                <a:sym typeface="NVIDIA Sans"/>
              </a:defRPr>
            </a:lvl4pPr>
            <a:lvl5pPr lvl="4" rtl="0" algn="ctr">
              <a:spcBef>
                <a:spcPts val="0"/>
              </a:spcBef>
              <a:spcAft>
                <a:spcPts val="0"/>
              </a:spcAft>
              <a:buClr>
                <a:schemeClr val="lt1"/>
              </a:buClr>
              <a:buSzPts val="2800"/>
              <a:buFont typeface="NVIDIA Sans"/>
              <a:buNone/>
              <a:defRPr sz="2800">
                <a:solidFill>
                  <a:schemeClr val="lt1"/>
                </a:solidFill>
                <a:latin typeface="NVIDIA Sans"/>
                <a:ea typeface="NVIDIA Sans"/>
                <a:cs typeface="NVIDIA Sans"/>
                <a:sym typeface="NVIDIA Sans"/>
              </a:defRPr>
            </a:lvl5pPr>
            <a:lvl6pPr lvl="5" rtl="0" algn="ctr">
              <a:spcBef>
                <a:spcPts val="0"/>
              </a:spcBef>
              <a:spcAft>
                <a:spcPts val="0"/>
              </a:spcAft>
              <a:buClr>
                <a:schemeClr val="lt1"/>
              </a:buClr>
              <a:buSzPts val="2800"/>
              <a:buFont typeface="NVIDIA Sans"/>
              <a:buNone/>
              <a:defRPr sz="2800">
                <a:solidFill>
                  <a:schemeClr val="lt1"/>
                </a:solidFill>
                <a:latin typeface="NVIDIA Sans"/>
                <a:ea typeface="NVIDIA Sans"/>
                <a:cs typeface="NVIDIA Sans"/>
                <a:sym typeface="NVIDIA Sans"/>
              </a:defRPr>
            </a:lvl6pPr>
            <a:lvl7pPr lvl="6" rtl="0" algn="ctr">
              <a:spcBef>
                <a:spcPts val="0"/>
              </a:spcBef>
              <a:spcAft>
                <a:spcPts val="0"/>
              </a:spcAft>
              <a:buClr>
                <a:schemeClr val="lt1"/>
              </a:buClr>
              <a:buSzPts val="2800"/>
              <a:buFont typeface="NVIDIA Sans"/>
              <a:buNone/>
              <a:defRPr sz="2800">
                <a:solidFill>
                  <a:schemeClr val="lt1"/>
                </a:solidFill>
                <a:latin typeface="NVIDIA Sans"/>
                <a:ea typeface="NVIDIA Sans"/>
                <a:cs typeface="NVIDIA Sans"/>
                <a:sym typeface="NVIDIA Sans"/>
              </a:defRPr>
            </a:lvl7pPr>
            <a:lvl8pPr lvl="7" rtl="0" algn="ctr">
              <a:spcBef>
                <a:spcPts val="0"/>
              </a:spcBef>
              <a:spcAft>
                <a:spcPts val="0"/>
              </a:spcAft>
              <a:buClr>
                <a:schemeClr val="lt1"/>
              </a:buClr>
              <a:buSzPts val="2800"/>
              <a:buFont typeface="NVIDIA Sans"/>
              <a:buNone/>
              <a:defRPr sz="2800">
                <a:solidFill>
                  <a:schemeClr val="lt1"/>
                </a:solidFill>
                <a:latin typeface="NVIDIA Sans"/>
                <a:ea typeface="NVIDIA Sans"/>
                <a:cs typeface="NVIDIA Sans"/>
                <a:sym typeface="NVIDIA Sans"/>
              </a:defRPr>
            </a:lvl8pPr>
            <a:lvl9pPr lvl="8" rtl="0" algn="ctr">
              <a:spcBef>
                <a:spcPts val="0"/>
              </a:spcBef>
              <a:spcAft>
                <a:spcPts val="0"/>
              </a:spcAft>
              <a:buClr>
                <a:schemeClr val="lt1"/>
              </a:buClr>
              <a:buSzPts val="2800"/>
              <a:buFont typeface="NVIDIA Sans"/>
              <a:buNone/>
              <a:defRPr sz="2800">
                <a:solidFill>
                  <a:schemeClr val="lt1"/>
                </a:solidFill>
                <a:latin typeface="NVIDIA Sans"/>
                <a:ea typeface="NVIDIA Sans"/>
                <a:cs typeface="NVIDIA Sans"/>
                <a:sym typeface="NVIDIA Sans"/>
              </a:defRPr>
            </a:lvl9pPr>
          </a:lstStyle>
          <a:p/>
        </p:txBody>
      </p:sp>
      <p:sp>
        <p:nvSpPr>
          <p:cNvPr id="267" name="Google Shape;267;p25"/>
          <p:cNvSpPr txBox="1"/>
          <p:nvPr>
            <p:ph idx="23" type="title"/>
          </p:nvPr>
        </p:nvSpPr>
        <p:spPr>
          <a:xfrm>
            <a:off x="5056100" y="16869625"/>
            <a:ext cx="6172200" cy="1134600"/>
          </a:xfrm>
          <a:prstGeom prst="rect">
            <a:avLst/>
          </a:prstGeom>
          <a:noFill/>
          <a:ln>
            <a:noFill/>
          </a:ln>
        </p:spPr>
        <p:txBody>
          <a:bodyPr anchorCtr="0" anchor="ctr" bIns="45700" lIns="91425" spcFirstLastPara="1" rIns="91425" wrap="square" tIns="45700">
            <a:noAutofit/>
          </a:bodyPr>
          <a:lstStyle>
            <a:lvl1pPr lvl="0" rtl="0">
              <a:lnSpc>
                <a:spcPct val="90000"/>
              </a:lnSpc>
              <a:spcBef>
                <a:spcPts val="0"/>
              </a:spcBef>
              <a:spcAft>
                <a:spcPts val="0"/>
              </a:spcAft>
              <a:buClr>
                <a:schemeClr val="lt1"/>
              </a:buClr>
              <a:buSzPts val="4000"/>
              <a:buFont typeface="NVIDIA Sans Medium"/>
              <a:buNone/>
              <a:defRPr b="0" sz="4000" cap="none">
                <a:latin typeface="NVIDIA Sans Medium"/>
                <a:ea typeface="NVIDIA Sans Medium"/>
                <a:cs typeface="NVIDIA Sans Medium"/>
                <a:sym typeface="NVIDIA Sans Medium"/>
              </a:defRPr>
            </a:lvl1pPr>
            <a:lvl2pPr lvl="1" rtl="0" algn="ctr">
              <a:spcBef>
                <a:spcPts val="0"/>
              </a:spcBef>
              <a:spcAft>
                <a:spcPts val="0"/>
              </a:spcAft>
              <a:buSzPts val="4000"/>
              <a:buFont typeface="NVIDIA Sans Medium"/>
              <a:buNone/>
              <a:defRPr b="0" sz="4000">
                <a:latin typeface="NVIDIA Sans Medium"/>
                <a:ea typeface="NVIDIA Sans Medium"/>
                <a:cs typeface="NVIDIA Sans Medium"/>
                <a:sym typeface="NVIDIA Sans Medium"/>
              </a:defRPr>
            </a:lvl2pPr>
            <a:lvl3pPr lvl="2" rtl="0" algn="ctr">
              <a:spcBef>
                <a:spcPts val="0"/>
              </a:spcBef>
              <a:spcAft>
                <a:spcPts val="0"/>
              </a:spcAft>
              <a:buSzPts val="4000"/>
              <a:buFont typeface="NVIDIA Sans Medium"/>
              <a:buNone/>
              <a:defRPr b="0" sz="4000">
                <a:latin typeface="NVIDIA Sans Medium"/>
                <a:ea typeface="NVIDIA Sans Medium"/>
                <a:cs typeface="NVIDIA Sans Medium"/>
                <a:sym typeface="NVIDIA Sans Medium"/>
              </a:defRPr>
            </a:lvl3pPr>
            <a:lvl4pPr lvl="3" rtl="0" algn="ctr">
              <a:spcBef>
                <a:spcPts val="0"/>
              </a:spcBef>
              <a:spcAft>
                <a:spcPts val="0"/>
              </a:spcAft>
              <a:buSzPts val="4000"/>
              <a:buFont typeface="NVIDIA Sans Medium"/>
              <a:buNone/>
              <a:defRPr b="0" sz="4000">
                <a:latin typeface="NVIDIA Sans Medium"/>
                <a:ea typeface="NVIDIA Sans Medium"/>
                <a:cs typeface="NVIDIA Sans Medium"/>
                <a:sym typeface="NVIDIA Sans Medium"/>
              </a:defRPr>
            </a:lvl4pPr>
            <a:lvl5pPr lvl="4" rtl="0" algn="ctr">
              <a:spcBef>
                <a:spcPts val="0"/>
              </a:spcBef>
              <a:spcAft>
                <a:spcPts val="0"/>
              </a:spcAft>
              <a:buSzPts val="4000"/>
              <a:buFont typeface="NVIDIA Sans Medium"/>
              <a:buNone/>
              <a:defRPr b="0" sz="4000">
                <a:latin typeface="NVIDIA Sans Medium"/>
                <a:ea typeface="NVIDIA Sans Medium"/>
                <a:cs typeface="NVIDIA Sans Medium"/>
                <a:sym typeface="NVIDIA Sans Medium"/>
              </a:defRPr>
            </a:lvl5pPr>
            <a:lvl6pPr lvl="5" rtl="0" algn="ctr">
              <a:spcBef>
                <a:spcPts val="0"/>
              </a:spcBef>
              <a:spcAft>
                <a:spcPts val="0"/>
              </a:spcAft>
              <a:buSzPts val="4000"/>
              <a:buFont typeface="NVIDIA Sans Medium"/>
              <a:buNone/>
              <a:defRPr b="0" sz="4000">
                <a:latin typeface="NVIDIA Sans Medium"/>
                <a:ea typeface="NVIDIA Sans Medium"/>
                <a:cs typeface="NVIDIA Sans Medium"/>
                <a:sym typeface="NVIDIA Sans Medium"/>
              </a:defRPr>
            </a:lvl6pPr>
            <a:lvl7pPr lvl="6" rtl="0" algn="ctr">
              <a:spcBef>
                <a:spcPts val="0"/>
              </a:spcBef>
              <a:spcAft>
                <a:spcPts val="0"/>
              </a:spcAft>
              <a:buSzPts val="4000"/>
              <a:buFont typeface="NVIDIA Sans Medium"/>
              <a:buNone/>
              <a:defRPr b="0" sz="4000">
                <a:latin typeface="NVIDIA Sans Medium"/>
                <a:ea typeface="NVIDIA Sans Medium"/>
                <a:cs typeface="NVIDIA Sans Medium"/>
                <a:sym typeface="NVIDIA Sans Medium"/>
              </a:defRPr>
            </a:lvl7pPr>
            <a:lvl8pPr lvl="7" rtl="0" algn="ctr">
              <a:spcBef>
                <a:spcPts val="0"/>
              </a:spcBef>
              <a:spcAft>
                <a:spcPts val="0"/>
              </a:spcAft>
              <a:buSzPts val="4000"/>
              <a:buFont typeface="NVIDIA Sans Medium"/>
              <a:buNone/>
              <a:defRPr b="0" sz="4000">
                <a:latin typeface="NVIDIA Sans Medium"/>
                <a:ea typeface="NVIDIA Sans Medium"/>
                <a:cs typeface="NVIDIA Sans Medium"/>
                <a:sym typeface="NVIDIA Sans Medium"/>
              </a:defRPr>
            </a:lvl8pPr>
            <a:lvl9pPr lvl="8" rtl="0" algn="ctr">
              <a:spcBef>
                <a:spcPts val="0"/>
              </a:spcBef>
              <a:spcAft>
                <a:spcPts val="0"/>
              </a:spcAft>
              <a:buSzPts val="4000"/>
              <a:buFont typeface="NVIDIA Sans Medium"/>
              <a:buNone/>
              <a:defRPr b="0" sz="4000">
                <a:latin typeface="NVIDIA Sans Medium"/>
                <a:ea typeface="NVIDIA Sans Medium"/>
                <a:cs typeface="NVIDIA Sans Medium"/>
                <a:sym typeface="NVIDIA Sans Medium"/>
              </a:defRPr>
            </a:lvl9pPr>
          </a:lstStyle>
          <a:p/>
        </p:txBody>
      </p:sp>
      <p:sp>
        <p:nvSpPr>
          <p:cNvPr id="268" name="Google Shape;268;p25"/>
          <p:cNvSpPr txBox="1"/>
          <p:nvPr>
            <p:ph idx="24" type="title"/>
          </p:nvPr>
        </p:nvSpPr>
        <p:spPr>
          <a:xfrm>
            <a:off x="11777800" y="16869625"/>
            <a:ext cx="6263700" cy="1134600"/>
          </a:xfrm>
          <a:prstGeom prst="rect">
            <a:avLst/>
          </a:prstGeom>
          <a:noFill/>
          <a:ln>
            <a:noFill/>
          </a:ln>
        </p:spPr>
        <p:txBody>
          <a:bodyPr anchorCtr="0" anchor="ctr" bIns="45700" lIns="91425" spcFirstLastPara="1" rIns="91425" wrap="square" tIns="45700">
            <a:noAutofit/>
          </a:bodyPr>
          <a:lstStyle>
            <a:lvl1pPr lvl="0" rtl="0">
              <a:lnSpc>
                <a:spcPct val="90000"/>
              </a:lnSpc>
              <a:spcBef>
                <a:spcPts val="0"/>
              </a:spcBef>
              <a:spcAft>
                <a:spcPts val="0"/>
              </a:spcAft>
              <a:buClr>
                <a:schemeClr val="lt1"/>
              </a:buClr>
              <a:buSzPts val="4000"/>
              <a:buFont typeface="NVIDIA Sans Medium"/>
              <a:buNone/>
              <a:defRPr b="0" sz="4000" cap="none">
                <a:latin typeface="NVIDIA Sans Medium"/>
                <a:ea typeface="NVIDIA Sans Medium"/>
                <a:cs typeface="NVIDIA Sans Medium"/>
                <a:sym typeface="NVIDIA Sans Medium"/>
              </a:defRPr>
            </a:lvl1pPr>
            <a:lvl2pPr lvl="1" rtl="0" algn="ctr">
              <a:spcBef>
                <a:spcPts val="0"/>
              </a:spcBef>
              <a:spcAft>
                <a:spcPts val="0"/>
              </a:spcAft>
              <a:buSzPts val="4000"/>
              <a:buFont typeface="NVIDIA Sans Medium"/>
              <a:buNone/>
              <a:defRPr b="0" sz="4000">
                <a:latin typeface="NVIDIA Sans Medium"/>
                <a:ea typeface="NVIDIA Sans Medium"/>
                <a:cs typeface="NVIDIA Sans Medium"/>
                <a:sym typeface="NVIDIA Sans Medium"/>
              </a:defRPr>
            </a:lvl2pPr>
            <a:lvl3pPr lvl="2" rtl="0" algn="ctr">
              <a:spcBef>
                <a:spcPts val="0"/>
              </a:spcBef>
              <a:spcAft>
                <a:spcPts val="0"/>
              </a:spcAft>
              <a:buSzPts val="4000"/>
              <a:buFont typeface="NVIDIA Sans Medium"/>
              <a:buNone/>
              <a:defRPr b="0" sz="4000">
                <a:latin typeface="NVIDIA Sans Medium"/>
                <a:ea typeface="NVIDIA Sans Medium"/>
                <a:cs typeface="NVIDIA Sans Medium"/>
                <a:sym typeface="NVIDIA Sans Medium"/>
              </a:defRPr>
            </a:lvl3pPr>
            <a:lvl4pPr lvl="3" rtl="0" algn="ctr">
              <a:spcBef>
                <a:spcPts val="0"/>
              </a:spcBef>
              <a:spcAft>
                <a:spcPts val="0"/>
              </a:spcAft>
              <a:buSzPts val="4000"/>
              <a:buFont typeface="NVIDIA Sans Medium"/>
              <a:buNone/>
              <a:defRPr b="0" sz="4000">
                <a:latin typeface="NVIDIA Sans Medium"/>
                <a:ea typeface="NVIDIA Sans Medium"/>
                <a:cs typeface="NVIDIA Sans Medium"/>
                <a:sym typeface="NVIDIA Sans Medium"/>
              </a:defRPr>
            </a:lvl4pPr>
            <a:lvl5pPr lvl="4" rtl="0" algn="ctr">
              <a:spcBef>
                <a:spcPts val="0"/>
              </a:spcBef>
              <a:spcAft>
                <a:spcPts val="0"/>
              </a:spcAft>
              <a:buSzPts val="4000"/>
              <a:buFont typeface="NVIDIA Sans Medium"/>
              <a:buNone/>
              <a:defRPr b="0" sz="4000">
                <a:latin typeface="NVIDIA Sans Medium"/>
                <a:ea typeface="NVIDIA Sans Medium"/>
                <a:cs typeface="NVIDIA Sans Medium"/>
                <a:sym typeface="NVIDIA Sans Medium"/>
              </a:defRPr>
            </a:lvl5pPr>
            <a:lvl6pPr lvl="5" rtl="0" algn="ctr">
              <a:spcBef>
                <a:spcPts val="0"/>
              </a:spcBef>
              <a:spcAft>
                <a:spcPts val="0"/>
              </a:spcAft>
              <a:buSzPts val="4000"/>
              <a:buFont typeface="NVIDIA Sans Medium"/>
              <a:buNone/>
              <a:defRPr b="0" sz="4000">
                <a:latin typeface="NVIDIA Sans Medium"/>
                <a:ea typeface="NVIDIA Sans Medium"/>
                <a:cs typeface="NVIDIA Sans Medium"/>
                <a:sym typeface="NVIDIA Sans Medium"/>
              </a:defRPr>
            </a:lvl6pPr>
            <a:lvl7pPr lvl="6" rtl="0" algn="ctr">
              <a:spcBef>
                <a:spcPts val="0"/>
              </a:spcBef>
              <a:spcAft>
                <a:spcPts val="0"/>
              </a:spcAft>
              <a:buSzPts val="4000"/>
              <a:buFont typeface="NVIDIA Sans Medium"/>
              <a:buNone/>
              <a:defRPr b="0" sz="4000">
                <a:latin typeface="NVIDIA Sans Medium"/>
                <a:ea typeface="NVIDIA Sans Medium"/>
                <a:cs typeface="NVIDIA Sans Medium"/>
                <a:sym typeface="NVIDIA Sans Medium"/>
              </a:defRPr>
            </a:lvl7pPr>
            <a:lvl8pPr lvl="7" rtl="0" algn="ctr">
              <a:spcBef>
                <a:spcPts val="0"/>
              </a:spcBef>
              <a:spcAft>
                <a:spcPts val="0"/>
              </a:spcAft>
              <a:buSzPts val="4000"/>
              <a:buFont typeface="NVIDIA Sans Medium"/>
              <a:buNone/>
              <a:defRPr b="0" sz="4000">
                <a:latin typeface="NVIDIA Sans Medium"/>
                <a:ea typeface="NVIDIA Sans Medium"/>
                <a:cs typeface="NVIDIA Sans Medium"/>
                <a:sym typeface="NVIDIA Sans Medium"/>
              </a:defRPr>
            </a:lvl8pPr>
            <a:lvl9pPr lvl="8" rtl="0" algn="ctr">
              <a:spcBef>
                <a:spcPts val="0"/>
              </a:spcBef>
              <a:spcAft>
                <a:spcPts val="0"/>
              </a:spcAft>
              <a:buSzPts val="4000"/>
              <a:buFont typeface="NVIDIA Sans Medium"/>
              <a:buNone/>
              <a:defRPr b="0" sz="4000">
                <a:latin typeface="NVIDIA Sans Medium"/>
                <a:ea typeface="NVIDIA Sans Medium"/>
                <a:cs typeface="NVIDIA Sans Medium"/>
                <a:sym typeface="NVIDIA Sans Medium"/>
              </a:defRPr>
            </a:lvl9pPr>
          </a:lstStyle>
          <a:p/>
        </p:txBody>
      </p:sp>
      <p:sp>
        <p:nvSpPr>
          <p:cNvPr id="269" name="Google Shape;269;p25"/>
          <p:cNvSpPr txBox="1"/>
          <p:nvPr>
            <p:ph idx="25" type="title"/>
          </p:nvPr>
        </p:nvSpPr>
        <p:spPr>
          <a:xfrm>
            <a:off x="18527075" y="16869625"/>
            <a:ext cx="6263700" cy="1134600"/>
          </a:xfrm>
          <a:prstGeom prst="rect">
            <a:avLst/>
          </a:prstGeom>
          <a:noFill/>
          <a:ln>
            <a:noFill/>
          </a:ln>
        </p:spPr>
        <p:txBody>
          <a:bodyPr anchorCtr="0" anchor="ctr" bIns="45700" lIns="91425" spcFirstLastPara="1" rIns="91425" wrap="square" tIns="45700">
            <a:noAutofit/>
          </a:bodyPr>
          <a:lstStyle>
            <a:lvl1pPr lvl="0" rtl="0">
              <a:lnSpc>
                <a:spcPct val="90000"/>
              </a:lnSpc>
              <a:spcBef>
                <a:spcPts val="0"/>
              </a:spcBef>
              <a:spcAft>
                <a:spcPts val="0"/>
              </a:spcAft>
              <a:buClr>
                <a:schemeClr val="lt1"/>
              </a:buClr>
              <a:buSzPts val="4000"/>
              <a:buFont typeface="NVIDIA Sans Medium"/>
              <a:buNone/>
              <a:defRPr b="0" sz="4000" cap="none">
                <a:latin typeface="NVIDIA Sans Medium"/>
                <a:ea typeface="NVIDIA Sans Medium"/>
                <a:cs typeface="NVIDIA Sans Medium"/>
                <a:sym typeface="NVIDIA Sans Medium"/>
              </a:defRPr>
            </a:lvl1pPr>
            <a:lvl2pPr lvl="1" rtl="0" algn="ctr">
              <a:spcBef>
                <a:spcPts val="0"/>
              </a:spcBef>
              <a:spcAft>
                <a:spcPts val="0"/>
              </a:spcAft>
              <a:buSzPts val="4000"/>
              <a:buFont typeface="NVIDIA Sans Medium"/>
              <a:buNone/>
              <a:defRPr b="0" sz="4000">
                <a:latin typeface="NVIDIA Sans Medium"/>
                <a:ea typeface="NVIDIA Sans Medium"/>
                <a:cs typeface="NVIDIA Sans Medium"/>
                <a:sym typeface="NVIDIA Sans Medium"/>
              </a:defRPr>
            </a:lvl2pPr>
            <a:lvl3pPr lvl="2" rtl="0" algn="ctr">
              <a:spcBef>
                <a:spcPts val="0"/>
              </a:spcBef>
              <a:spcAft>
                <a:spcPts val="0"/>
              </a:spcAft>
              <a:buSzPts val="4000"/>
              <a:buFont typeface="NVIDIA Sans Medium"/>
              <a:buNone/>
              <a:defRPr b="0" sz="4000">
                <a:latin typeface="NVIDIA Sans Medium"/>
                <a:ea typeface="NVIDIA Sans Medium"/>
                <a:cs typeface="NVIDIA Sans Medium"/>
                <a:sym typeface="NVIDIA Sans Medium"/>
              </a:defRPr>
            </a:lvl3pPr>
            <a:lvl4pPr lvl="3" rtl="0" algn="ctr">
              <a:spcBef>
                <a:spcPts val="0"/>
              </a:spcBef>
              <a:spcAft>
                <a:spcPts val="0"/>
              </a:spcAft>
              <a:buSzPts val="4000"/>
              <a:buFont typeface="NVIDIA Sans Medium"/>
              <a:buNone/>
              <a:defRPr b="0" sz="4000">
                <a:latin typeface="NVIDIA Sans Medium"/>
                <a:ea typeface="NVIDIA Sans Medium"/>
                <a:cs typeface="NVIDIA Sans Medium"/>
                <a:sym typeface="NVIDIA Sans Medium"/>
              </a:defRPr>
            </a:lvl4pPr>
            <a:lvl5pPr lvl="4" rtl="0" algn="ctr">
              <a:spcBef>
                <a:spcPts val="0"/>
              </a:spcBef>
              <a:spcAft>
                <a:spcPts val="0"/>
              </a:spcAft>
              <a:buSzPts val="4000"/>
              <a:buFont typeface="NVIDIA Sans Medium"/>
              <a:buNone/>
              <a:defRPr b="0" sz="4000">
                <a:latin typeface="NVIDIA Sans Medium"/>
                <a:ea typeface="NVIDIA Sans Medium"/>
                <a:cs typeface="NVIDIA Sans Medium"/>
                <a:sym typeface="NVIDIA Sans Medium"/>
              </a:defRPr>
            </a:lvl5pPr>
            <a:lvl6pPr lvl="5" rtl="0" algn="ctr">
              <a:spcBef>
                <a:spcPts val="0"/>
              </a:spcBef>
              <a:spcAft>
                <a:spcPts val="0"/>
              </a:spcAft>
              <a:buSzPts val="4000"/>
              <a:buFont typeface="NVIDIA Sans Medium"/>
              <a:buNone/>
              <a:defRPr b="0" sz="4000">
                <a:latin typeface="NVIDIA Sans Medium"/>
                <a:ea typeface="NVIDIA Sans Medium"/>
                <a:cs typeface="NVIDIA Sans Medium"/>
                <a:sym typeface="NVIDIA Sans Medium"/>
              </a:defRPr>
            </a:lvl6pPr>
            <a:lvl7pPr lvl="6" rtl="0" algn="ctr">
              <a:spcBef>
                <a:spcPts val="0"/>
              </a:spcBef>
              <a:spcAft>
                <a:spcPts val="0"/>
              </a:spcAft>
              <a:buSzPts val="4000"/>
              <a:buFont typeface="NVIDIA Sans Medium"/>
              <a:buNone/>
              <a:defRPr b="0" sz="4000">
                <a:latin typeface="NVIDIA Sans Medium"/>
                <a:ea typeface="NVIDIA Sans Medium"/>
                <a:cs typeface="NVIDIA Sans Medium"/>
                <a:sym typeface="NVIDIA Sans Medium"/>
              </a:defRPr>
            </a:lvl7pPr>
            <a:lvl8pPr lvl="7" rtl="0" algn="ctr">
              <a:spcBef>
                <a:spcPts val="0"/>
              </a:spcBef>
              <a:spcAft>
                <a:spcPts val="0"/>
              </a:spcAft>
              <a:buSzPts val="4000"/>
              <a:buFont typeface="NVIDIA Sans Medium"/>
              <a:buNone/>
              <a:defRPr b="0" sz="4000">
                <a:latin typeface="NVIDIA Sans Medium"/>
                <a:ea typeface="NVIDIA Sans Medium"/>
                <a:cs typeface="NVIDIA Sans Medium"/>
                <a:sym typeface="NVIDIA Sans Medium"/>
              </a:defRPr>
            </a:lvl8pPr>
            <a:lvl9pPr lvl="8" rtl="0" algn="ctr">
              <a:spcBef>
                <a:spcPts val="0"/>
              </a:spcBef>
              <a:spcAft>
                <a:spcPts val="0"/>
              </a:spcAft>
              <a:buSzPts val="4000"/>
              <a:buFont typeface="NVIDIA Sans Medium"/>
              <a:buNone/>
              <a:defRPr b="0" sz="4000">
                <a:latin typeface="NVIDIA Sans Medium"/>
                <a:ea typeface="NVIDIA Sans Medium"/>
                <a:cs typeface="NVIDIA Sans Medium"/>
                <a:sym typeface="NVIDIA Sans Medium"/>
              </a:defRPr>
            </a:lvl9pPr>
          </a:lstStyle>
          <a:p/>
        </p:txBody>
      </p:sp>
      <p:sp>
        <p:nvSpPr>
          <p:cNvPr id="270" name="Google Shape;270;p25"/>
          <p:cNvSpPr txBox="1"/>
          <p:nvPr>
            <p:ph idx="26" type="title"/>
          </p:nvPr>
        </p:nvSpPr>
        <p:spPr>
          <a:xfrm>
            <a:off x="25331875" y="16869625"/>
            <a:ext cx="6172200" cy="1134600"/>
          </a:xfrm>
          <a:prstGeom prst="rect">
            <a:avLst/>
          </a:prstGeom>
          <a:noFill/>
          <a:ln>
            <a:noFill/>
          </a:ln>
        </p:spPr>
        <p:txBody>
          <a:bodyPr anchorCtr="0" anchor="ctr" bIns="45700" lIns="91425" spcFirstLastPara="1" rIns="91425" wrap="square" tIns="45700">
            <a:noAutofit/>
          </a:bodyPr>
          <a:lstStyle>
            <a:lvl1pPr lvl="0" rtl="0">
              <a:lnSpc>
                <a:spcPct val="90000"/>
              </a:lnSpc>
              <a:spcBef>
                <a:spcPts val="0"/>
              </a:spcBef>
              <a:spcAft>
                <a:spcPts val="0"/>
              </a:spcAft>
              <a:buClr>
                <a:schemeClr val="lt1"/>
              </a:buClr>
              <a:buSzPts val="4000"/>
              <a:buFont typeface="NVIDIA Sans Medium"/>
              <a:buNone/>
              <a:defRPr b="0" sz="4000" cap="none">
                <a:latin typeface="NVIDIA Sans Medium"/>
                <a:ea typeface="NVIDIA Sans Medium"/>
                <a:cs typeface="NVIDIA Sans Medium"/>
                <a:sym typeface="NVIDIA Sans Medium"/>
              </a:defRPr>
            </a:lvl1pPr>
            <a:lvl2pPr lvl="1" rtl="0" algn="ctr">
              <a:spcBef>
                <a:spcPts val="0"/>
              </a:spcBef>
              <a:spcAft>
                <a:spcPts val="0"/>
              </a:spcAft>
              <a:buSzPts val="4000"/>
              <a:buFont typeface="NVIDIA Sans Medium"/>
              <a:buNone/>
              <a:defRPr b="0" sz="4000">
                <a:latin typeface="NVIDIA Sans Medium"/>
                <a:ea typeface="NVIDIA Sans Medium"/>
                <a:cs typeface="NVIDIA Sans Medium"/>
                <a:sym typeface="NVIDIA Sans Medium"/>
              </a:defRPr>
            </a:lvl2pPr>
            <a:lvl3pPr lvl="2" rtl="0" algn="ctr">
              <a:spcBef>
                <a:spcPts val="0"/>
              </a:spcBef>
              <a:spcAft>
                <a:spcPts val="0"/>
              </a:spcAft>
              <a:buSzPts val="4000"/>
              <a:buFont typeface="NVIDIA Sans Medium"/>
              <a:buNone/>
              <a:defRPr b="0" sz="4000">
                <a:latin typeface="NVIDIA Sans Medium"/>
                <a:ea typeface="NVIDIA Sans Medium"/>
                <a:cs typeface="NVIDIA Sans Medium"/>
                <a:sym typeface="NVIDIA Sans Medium"/>
              </a:defRPr>
            </a:lvl3pPr>
            <a:lvl4pPr lvl="3" rtl="0" algn="ctr">
              <a:spcBef>
                <a:spcPts val="0"/>
              </a:spcBef>
              <a:spcAft>
                <a:spcPts val="0"/>
              </a:spcAft>
              <a:buSzPts val="4000"/>
              <a:buFont typeface="NVIDIA Sans Medium"/>
              <a:buNone/>
              <a:defRPr b="0" sz="4000">
                <a:latin typeface="NVIDIA Sans Medium"/>
                <a:ea typeface="NVIDIA Sans Medium"/>
                <a:cs typeface="NVIDIA Sans Medium"/>
                <a:sym typeface="NVIDIA Sans Medium"/>
              </a:defRPr>
            </a:lvl4pPr>
            <a:lvl5pPr lvl="4" rtl="0" algn="ctr">
              <a:spcBef>
                <a:spcPts val="0"/>
              </a:spcBef>
              <a:spcAft>
                <a:spcPts val="0"/>
              </a:spcAft>
              <a:buSzPts val="4000"/>
              <a:buFont typeface="NVIDIA Sans Medium"/>
              <a:buNone/>
              <a:defRPr b="0" sz="4000">
                <a:latin typeface="NVIDIA Sans Medium"/>
                <a:ea typeface="NVIDIA Sans Medium"/>
                <a:cs typeface="NVIDIA Sans Medium"/>
                <a:sym typeface="NVIDIA Sans Medium"/>
              </a:defRPr>
            </a:lvl5pPr>
            <a:lvl6pPr lvl="5" rtl="0" algn="ctr">
              <a:spcBef>
                <a:spcPts val="0"/>
              </a:spcBef>
              <a:spcAft>
                <a:spcPts val="0"/>
              </a:spcAft>
              <a:buSzPts val="4000"/>
              <a:buFont typeface="NVIDIA Sans Medium"/>
              <a:buNone/>
              <a:defRPr b="0" sz="4000">
                <a:latin typeface="NVIDIA Sans Medium"/>
                <a:ea typeface="NVIDIA Sans Medium"/>
                <a:cs typeface="NVIDIA Sans Medium"/>
                <a:sym typeface="NVIDIA Sans Medium"/>
              </a:defRPr>
            </a:lvl6pPr>
            <a:lvl7pPr lvl="6" rtl="0" algn="ctr">
              <a:spcBef>
                <a:spcPts val="0"/>
              </a:spcBef>
              <a:spcAft>
                <a:spcPts val="0"/>
              </a:spcAft>
              <a:buSzPts val="4000"/>
              <a:buFont typeface="NVIDIA Sans Medium"/>
              <a:buNone/>
              <a:defRPr b="0" sz="4000">
                <a:latin typeface="NVIDIA Sans Medium"/>
                <a:ea typeface="NVIDIA Sans Medium"/>
                <a:cs typeface="NVIDIA Sans Medium"/>
                <a:sym typeface="NVIDIA Sans Medium"/>
              </a:defRPr>
            </a:lvl7pPr>
            <a:lvl8pPr lvl="7" rtl="0" algn="ctr">
              <a:spcBef>
                <a:spcPts val="0"/>
              </a:spcBef>
              <a:spcAft>
                <a:spcPts val="0"/>
              </a:spcAft>
              <a:buSzPts val="4000"/>
              <a:buFont typeface="NVIDIA Sans Medium"/>
              <a:buNone/>
              <a:defRPr b="0" sz="4000">
                <a:latin typeface="NVIDIA Sans Medium"/>
                <a:ea typeface="NVIDIA Sans Medium"/>
                <a:cs typeface="NVIDIA Sans Medium"/>
                <a:sym typeface="NVIDIA Sans Medium"/>
              </a:defRPr>
            </a:lvl8pPr>
            <a:lvl9pPr lvl="8" rtl="0" algn="ctr">
              <a:spcBef>
                <a:spcPts val="0"/>
              </a:spcBef>
              <a:spcAft>
                <a:spcPts val="0"/>
              </a:spcAft>
              <a:buSzPts val="4000"/>
              <a:buFont typeface="NVIDIA Sans Medium"/>
              <a:buNone/>
              <a:defRPr b="0" sz="4000">
                <a:latin typeface="NVIDIA Sans Medium"/>
                <a:ea typeface="NVIDIA Sans Medium"/>
                <a:cs typeface="NVIDIA Sans Medium"/>
                <a:sym typeface="NVIDIA Sans Medium"/>
              </a:defRPr>
            </a:lvl9pPr>
          </a:lstStyle>
          <a:p/>
        </p:txBody>
      </p:sp>
      <p:sp>
        <p:nvSpPr>
          <p:cNvPr id="271" name="Google Shape;271;p25"/>
          <p:cNvSpPr txBox="1"/>
          <p:nvPr>
            <p:ph idx="27" type="title"/>
          </p:nvPr>
        </p:nvSpPr>
        <p:spPr>
          <a:xfrm>
            <a:off x="1637600" y="9783725"/>
            <a:ext cx="6263700" cy="1134600"/>
          </a:xfrm>
          <a:prstGeom prst="rect">
            <a:avLst/>
          </a:prstGeom>
          <a:noFill/>
          <a:ln>
            <a:noFill/>
          </a:ln>
        </p:spPr>
        <p:txBody>
          <a:bodyPr anchorCtr="0" anchor="ctr" bIns="45700" lIns="91425" spcFirstLastPara="1" rIns="91425" wrap="square" tIns="45700">
            <a:noAutofit/>
          </a:bodyPr>
          <a:lstStyle>
            <a:lvl1pPr lvl="0" rtl="0">
              <a:lnSpc>
                <a:spcPct val="90000"/>
              </a:lnSpc>
              <a:spcBef>
                <a:spcPts val="0"/>
              </a:spcBef>
              <a:spcAft>
                <a:spcPts val="0"/>
              </a:spcAft>
              <a:buClr>
                <a:schemeClr val="lt1"/>
              </a:buClr>
              <a:buSzPts val="4000"/>
              <a:buFont typeface="NVIDIA Sans Medium"/>
              <a:buNone/>
              <a:defRPr b="0" sz="4000" cap="none">
                <a:latin typeface="NVIDIA Sans Medium"/>
                <a:ea typeface="NVIDIA Sans Medium"/>
                <a:cs typeface="NVIDIA Sans Medium"/>
                <a:sym typeface="NVIDIA Sans Medium"/>
              </a:defRPr>
            </a:lvl1pPr>
            <a:lvl2pPr lvl="1" rtl="0" algn="ctr">
              <a:spcBef>
                <a:spcPts val="0"/>
              </a:spcBef>
              <a:spcAft>
                <a:spcPts val="0"/>
              </a:spcAft>
              <a:buSzPts val="4000"/>
              <a:buFont typeface="NVIDIA Sans Medium"/>
              <a:buNone/>
              <a:defRPr b="0" sz="4000">
                <a:latin typeface="NVIDIA Sans Medium"/>
                <a:ea typeface="NVIDIA Sans Medium"/>
                <a:cs typeface="NVIDIA Sans Medium"/>
                <a:sym typeface="NVIDIA Sans Medium"/>
              </a:defRPr>
            </a:lvl2pPr>
            <a:lvl3pPr lvl="2" rtl="0" algn="ctr">
              <a:spcBef>
                <a:spcPts val="0"/>
              </a:spcBef>
              <a:spcAft>
                <a:spcPts val="0"/>
              </a:spcAft>
              <a:buSzPts val="4000"/>
              <a:buFont typeface="NVIDIA Sans Medium"/>
              <a:buNone/>
              <a:defRPr b="0" sz="4000">
                <a:latin typeface="NVIDIA Sans Medium"/>
                <a:ea typeface="NVIDIA Sans Medium"/>
                <a:cs typeface="NVIDIA Sans Medium"/>
                <a:sym typeface="NVIDIA Sans Medium"/>
              </a:defRPr>
            </a:lvl3pPr>
            <a:lvl4pPr lvl="3" rtl="0" algn="ctr">
              <a:spcBef>
                <a:spcPts val="0"/>
              </a:spcBef>
              <a:spcAft>
                <a:spcPts val="0"/>
              </a:spcAft>
              <a:buSzPts val="4000"/>
              <a:buFont typeface="NVIDIA Sans Medium"/>
              <a:buNone/>
              <a:defRPr b="0" sz="4000">
                <a:latin typeface="NVIDIA Sans Medium"/>
                <a:ea typeface="NVIDIA Sans Medium"/>
                <a:cs typeface="NVIDIA Sans Medium"/>
                <a:sym typeface="NVIDIA Sans Medium"/>
              </a:defRPr>
            </a:lvl4pPr>
            <a:lvl5pPr lvl="4" rtl="0" algn="ctr">
              <a:spcBef>
                <a:spcPts val="0"/>
              </a:spcBef>
              <a:spcAft>
                <a:spcPts val="0"/>
              </a:spcAft>
              <a:buSzPts val="4000"/>
              <a:buFont typeface="NVIDIA Sans Medium"/>
              <a:buNone/>
              <a:defRPr b="0" sz="4000">
                <a:latin typeface="NVIDIA Sans Medium"/>
                <a:ea typeface="NVIDIA Sans Medium"/>
                <a:cs typeface="NVIDIA Sans Medium"/>
                <a:sym typeface="NVIDIA Sans Medium"/>
              </a:defRPr>
            </a:lvl5pPr>
            <a:lvl6pPr lvl="5" rtl="0" algn="ctr">
              <a:spcBef>
                <a:spcPts val="0"/>
              </a:spcBef>
              <a:spcAft>
                <a:spcPts val="0"/>
              </a:spcAft>
              <a:buSzPts val="4000"/>
              <a:buFont typeface="NVIDIA Sans Medium"/>
              <a:buNone/>
              <a:defRPr b="0" sz="4000">
                <a:latin typeface="NVIDIA Sans Medium"/>
                <a:ea typeface="NVIDIA Sans Medium"/>
                <a:cs typeface="NVIDIA Sans Medium"/>
                <a:sym typeface="NVIDIA Sans Medium"/>
              </a:defRPr>
            </a:lvl6pPr>
            <a:lvl7pPr lvl="6" rtl="0" algn="ctr">
              <a:spcBef>
                <a:spcPts val="0"/>
              </a:spcBef>
              <a:spcAft>
                <a:spcPts val="0"/>
              </a:spcAft>
              <a:buSzPts val="4000"/>
              <a:buFont typeface="NVIDIA Sans Medium"/>
              <a:buNone/>
              <a:defRPr b="0" sz="4000">
                <a:latin typeface="NVIDIA Sans Medium"/>
                <a:ea typeface="NVIDIA Sans Medium"/>
                <a:cs typeface="NVIDIA Sans Medium"/>
                <a:sym typeface="NVIDIA Sans Medium"/>
              </a:defRPr>
            </a:lvl7pPr>
            <a:lvl8pPr lvl="7" rtl="0" algn="ctr">
              <a:spcBef>
                <a:spcPts val="0"/>
              </a:spcBef>
              <a:spcAft>
                <a:spcPts val="0"/>
              </a:spcAft>
              <a:buSzPts val="4000"/>
              <a:buFont typeface="NVIDIA Sans Medium"/>
              <a:buNone/>
              <a:defRPr b="0" sz="4000">
                <a:latin typeface="NVIDIA Sans Medium"/>
                <a:ea typeface="NVIDIA Sans Medium"/>
                <a:cs typeface="NVIDIA Sans Medium"/>
                <a:sym typeface="NVIDIA Sans Medium"/>
              </a:defRPr>
            </a:lvl8pPr>
            <a:lvl9pPr lvl="8" rtl="0" algn="ctr">
              <a:spcBef>
                <a:spcPts val="0"/>
              </a:spcBef>
              <a:spcAft>
                <a:spcPts val="0"/>
              </a:spcAft>
              <a:buSzPts val="4000"/>
              <a:buFont typeface="NVIDIA Sans Medium"/>
              <a:buNone/>
              <a:defRPr b="0" sz="4000">
                <a:latin typeface="NVIDIA Sans Medium"/>
                <a:ea typeface="NVIDIA Sans Medium"/>
                <a:cs typeface="NVIDIA Sans Medium"/>
                <a:sym typeface="NVIDIA Sans Medium"/>
              </a:defRPr>
            </a:lvl9pPr>
          </a:lstStyle>
          <a:p/>
        </p:txBody>
      </p:sp>
      <p:sp>
        <p:nvSpPr>
          <p:cNvPr id="272" name="Google Shape;272;p25"/>
          <p:cNvSpPr txBox="1"/>
          <p:nvPr>
            <p:ph idx="28" type="title"/>
          </p:nvPr>
        </p:nvSpPr>
        <p:spPr>
          <a:xfrm>
            <a:off x="8371938" y="9783725"/>
            <a:ext cx="6263700" cy="1134600"/>
          </a:xfrm>
          <a:prstGeom prst="rect">
            <a:avLst/>
          </a:prstGeom>
          <a:noFill/>
          <a:ln>
            <a:noFill/>
          </a:ln>
        </p:spPr>
        <p:txBody>
          <a:bodyPr anchorCtr="0" anchor="ctr" bIns="45700" lIns="91425" spcFirstLastPara="1" rIns="91425" wrap="square" tIns="45700">
            <a:noAutofit/>
          </a:bodyPr>
          <a:lstStyle>
            <a:lvl1pPr lvl="0" rtl="0">
              <a:lnSpc>
                <a:spcPct val="90000"/>
              </a:lnSpc>
              <a:spcBef>
                <a:spcPts val="0"/>
              </a:spcBef>
              <a:spcAft>
                <a:spcPts val="0"/>
              </a:spcAft>
              <a:buClr>
                <a:schemeClr val="lt1"/>
              </a:buClr>
              <a:buSzPts val="4000"/>
              <a:buFont typeface="NVIDIA Sans Medium"/>
              <a:buNone/>
              <a:defRPr b="0" sz="4000" cap="none">
                <a:latin typeface="NVIDIA Sans Medium"/>
                <a:ea typeface="NVIDIA Sans Medium"/>
                <a:cs typeface="NVIDIA Sans Medium"/>
                <a:sym typeface="NVIDIA Sans Medium"/>
              </a:defRPr>
            </a:lvl1pPr>
            <a:lvl2pPr lvl="1" rtl="0" algn="ctr">
              <a:spcBef>
                <a:spcPts val="0"/>
              </a:spcBef>
              <a:spcAft>
                <a:spcPts val="0"/>
              </a:spcAft>
              <a:buSzPts val="4000"/>
              <a:buFont typeface="NVIDIA Sans Medium"/>
              <a:buNone/>
              <a:defRPr b="0" sz="4000">
                <a:latin typeface="NVIDIA Sans Medium"/>
                <a:ea typeface="NVIDIA Sans Medium"/>
                <a:cs typeface="NVIDIA Sans Medium"/>
                <a:sym typeface="NVIDIA Sans Medium"/>
              </a:defRPr>
            </a:lvl2pPr>
            <a:lvl3pPr lvl="2" rtl="0" algn="ctr">
              <a:spcBef>
                <a:spcPts val="0"/>
              </a:spcBef>
              <a:spcAft>
                <a:spcPts val="0"/>
              </a:spcAft>
              <a:buSzPts val="4000"/>
              <a:buFont typeface="NVIDIA Sans Medium"/>
              <a:buNone/>
              <a:defRPr b="0" sz="4000">
                <a:latin typeface="NVIDIA Sans Medium"/>
                <a:ea typeface="NVIDIA Sans Medium"/>
                <a:cs typeface="NVIDIA Sans Medium"/>
                <a:sym typeface="NVIDIA Sans Medium"/>
              </a:defRPr>
            </a:lvl3pPr>
            <a:lvl4pPr lvl="3" rtl="0" algn="ctr">
              <a:spcBef>
                <a:spcPts val="0"/>
              </a:spcBef>
              <a:spcAft>
                <a:spcPts val="0"/>
              </a:spcAft>
              <a:buSzPts val="4000"/>
              <a:buFont typeface="NVIDIA Sans Medium"/>
              <a:buNone/>
              <a:defRPr b="0" sz="4000">
                <a:latin typeface="NVIDIA Sans Medium"/>
                <a:ea typeface="NVIDIA Sans Medium"/>
                <a:cs typeface="NVIDIA Sans Medium"/>
                <a:sym typeface="NVIDIA Sans Medium"/>
              </a:defRPr>
            </a:lvl4pPr>
            <a:lvl5pPr lvl="4" rtl="0" algn="ctr">
              <a:spcBef>
                <a:spcPts val="0"/>
              </a:spcBef>
              <a:spcAft>
                <a:spcPts val="0"/>
              </a:spcAft>
              <a:buSzPts val="4000"/>
              <a:buFont typeface="NVIDIA Sans Medium"/>
              <a:buNone/>
              <a:defRPr b="0" sz="4000">
                <a:latin typeface="NVIDIA Sans Medium"/>
                <a:ea typeface="NVIDIA Sans Medium"/>
                <a:cs typeface="NVIDIA Sans Medium"/>
                <a:sym typeface="NVIDIA Sans Medium"/>
              </a:defRPr>
            </a:lvl5pPr>
            <a:lvl6pPr lvl="5" rtl="0" algn="ctr">
              <a:spcBef>
                <a:spcPts val="0"/>
              </a:spcBef>
              <a:spcAft>
                <a:spcPts val="0"/>
              </a:spcAft>
              <a:buSzPts val="4000"/>
              <a:buFont typeface="NVIDIA Sans Medium"/>
              <a:buNone/>
              <a:defRPr b="0" sz="4000">
                <a:latin typeface="NVIDIA Sans Medium"/>
                <a:ea typeface="NVIDIA Sans Medium"/>
                <a:cs typeface="NVIDIA Sans Medium"/>
                <a:sym typeface="NVIDIA Sans Medium"/>
              </a:defRPr>
            </a:lvl6pPr>
            <a:lvl7pPr lvl="6" rtl="0" algn="ctr">
              <a:spcBef>
                <a:spcPts val="0"/>
              </a:spcBef>
              <a:spcAft>
                <a:spcPts val="0"/>
              </a:spcAft>
              <a:buSzPts val="4000"/>
              <a:buFont typeface="NVIDIA Sans Medium"/>
              <a:buNone/>
              <a:defRPr b="0" sz="4000">
                <a:latin typeface="NVIDIA Sans Medium"/>
                <a:ea typeface="NVIDIA Sans Medium"/>
                <a:cs typeface="NVIDIA Sans Medium"/>
                <a:sym typeface="NVIDIA Sans Medium"/>
              </a:defRPr>
            </a:lvl7pPr>
            <a:lvl8pPr lvl="7" rtl="0" algn="ctr">
              <a:spcBef>
                <a:spcPts val="0"/>
              </a:spcBef>
              <a:spcAft>
                <a:spcPts val="0"/>
              </a:spcAft>
              <a:buSzPts val="4000"/>
              <a:buFont typeface="NVIDIA Sans Medium"/>
              <a:buNone/>
              <a:defRPr b="0" sz="4000">
                <a:latin typeface="NVIDIA Sans Medium"/>
                <a:ea typeface="NVIDIA Sans Medium"/>
                <a:cs typeface="NVIDIA Sans Medium"/>
                <a:sym typeface="NVIDIA Sans Medium"/>
              </a:defRPr>
            </a:lvl8pPr>
            <a:lvl9pPr lvl="8" rtl="0" algn="ctr">
              <a:spcBef>
                <a:spcPts val="0"/>
              </a:spcBef>
              <a:spcAft>
                <a:spcPts val="0"/>
              </a:spcAft>
              <a:buSzPts val="4000"/>
              <a:buFont typeface="NVIDIA Sans Medium"/>
              <a:buNone/>
              <a:defRPr b="0" sz="4000">
                <a:latin typeface="NVIDIA Sans Medium"/>
                <a:ea typeface="NVIDIA Sans Medium"/>
                <a:cs typeface="NVIDIA Sans Medium"/>
                <a:sym typeface="NVIDIA Sans Medium"/>
              </a:defRPr>
            </a:lvl9pPr>
          </a:lstStyle>
          <a:p/>
        </p:txBody>
      </p:sp>
      <p:sp>
        <p:nvSpPr>
          <p:cNvPr id="273" name="Google Shape;273;p25"/>
          <p:cNvSpPr txBox="1"/>
          <p:nvPr>
            <p:ph idx="29" type="title"/>
          </p:nvPr>
        </p:nvSpPr>
        <p:spPr>
          <a:xfrm>
            <a:off x="15152013" y="9783725"/>
            <a:ext cx="6263700" cy="1134600"/>
          </a:xfrm>
          <a:prstGeom prst="rect">
            <a:avLst/>
          </a:prstGeom>
          <a:noFill/>
          <a:ln>
            <a:noFill/>
          </a:ln>
        </p:spPr>
        <p:txBody>
          <a:bodyPr anchorCtr="0" anchor="ctr" bIns="45700" lIns="91425" spcFirstLastPara="1" rIns="91425" wrap="square" tIns="45700">
            <a:noAutofit/>
          </a:bodyPr>
          <a:lstStyle>
            <a:lvl1pPr lvl="0" rtl="0">
              <a:lnSpc>
                <a:spcPct val="90000"/>
              </a:lnSpc>
              <a:spcBef>
                <a:spcPts val="0"/>
              </a:spcBef>
              <a:spcAft>
                <a:spcPts val="0"/>
              </a:spcAft>
              <a:buClr>
                <a:schemeClr val="lt1"/>
              </a:buClr>
              <a:buSzPts val="4000"/>
              <a:buFont typeface="NVIDIA Sans Medium"/>
              <a:buNone/>
              <a:defRPr b="0" sz="4000" cap="none">
                <a:latin typeface="NVIDIA Sans Medium"/>
                <a:ea typeface="NVIDIA Sans Medium"/>
                <a:cs typeface="NVIDIA Sans Medium"/>
                <a:sym typeface="NVIDIA Sans Medium"/>
              </a:defRPr>
            </a:lvl1pPr>
            <a:lvl2pPr lvl="1" rtl="0" algn="ctr">
              <a:spcBef>
                <a:spcPts val="0"/>
              </a:spcBef>
              <a:spcAft>
                <a:spcPts val="0"/>
              </a:spcAft>
              <a:buSzPts val="4000"/>
              <a:buFont typeface="NVIDIA Sans Medium"/>
              <a:buNone/>
              <a:defRPr b="0" sz="4000">
                <a:latin typeface="NVIDIA Sans Medium"/>
                <a:ea typeface="NVIDIA Sans Medium"/>
                <a:cs typeface="NVIDIA Sans Medium"/>
                <a:sym typeface="NVIDIA Sans Medium"/>
              </a:defRPr>
            </a:lvl2pPr>
            <a:lvl3pPr lvl="2" rtl="0" algn="ctr">
              <a:spcBef>
                <a:spcPts val="0"/>
              </a:spcBef>
              <a:spcAft>
                <a:spcPts val="0"/>
              </a:spcAft>
              <a:buSzPts val="4000"/>
              <a:buFont typeface="NVIDIA Sans Medium"/>
              <a:buNone/>
              <a:defRPr b="0" sz="4000">
                <a:latin typeface="NVIDIA Sans Medium"/>
                <a:ea typeface="NVIDIA Sans Medium"/>
                <a:cs typeface="NVIDIA Sans Medium"/>
                <a:sym typeface="NVIDIA Sans Medium"/>
              </a:defRPr>
            </a:lvl3pPr>
            <a:lvl4pPr lvl="3" rtl="0" algn="ctr">
              <a:spcBef>
                <a:spcPts val="0"/>
              </a:spcBef>
              <a:spcAft>
                <a:spcPts val="0"/>
              </a:spcAft>
              <a:buSzPts val="4000"/>
              <a:buFont typeface="NVIDIA Sans Medium"/>
              <a:buNone/>
              <a:defRPr b="0" sz="4000">
                <a:latin typeface="NVIDIA Sans Medium"/>
                <a:ea typeface="NVIDIA Sans Medium"/>
                <a:cs typeface="NVIDIA Sans Medium"/>
                <a:sym typeface="NVIDIA Sans Medium"/>
              </a:defRPr>
            </a:lvl4pPr>
            <a:lvl5pPr lvl="4" rtl="0" algn="ctr">
              <a:spcBef>
                <a:spcPts val="0"/>
              </a:spcBef>
              <a:spcAft>
                <a:spcPts val="0"/>
              </a:spcAft>
              <a:buSzPts val="4000"/>
              <a:buFont typeface="NVIDIA Sans Medium"/>
              <a:buNone/>
              <a:defRPr b="0" sz="4000">
                <a:latin typeface="NVIDIA Sans Medium"/>
                <a:ea typeface="NVIDIA Sans Medium"/>
                <a:cs typeface="NVIDIA Sans Medium"/>
                <a:sym typeface="NVIDIA Sans Medium"/>
              </a:defRPr>
            </a:lvl5pPr>
            <a:lvl6pPr lvl="5" rtl="0" algn="ctr">
              <a:spcBef>
                <a:spcPts val="0"/>
              </a:spcBef>
              <a:spcAft>
                <a:spcPts val="0"/>
              </a:spcAft>
              <a:buSzPts val="4000"/>
              <a:buFont typeface="NVIDIA Sans Medium"/>
              <a:buNone/>
              <a:defRPr b="0" sz="4000">
                <a:latin typeface="NVIDIA Sans Medium"/>
                <a:ea typeface="NVIDIA Sans Medium"/>
                <a:cs typeface="NVIDIA Sans Medium"/>
                <a:sym typeface="NVIDIA Sans Medium"/>
              </a:defRPr>
            </a:lvl6pPr>
            <a:lvl7pPr lvl="6" rtl="0" algn="ctr">
              <a:spcBef>
                <a:spcPts val="0"/>
              </a:spcBef>
              <a:spcAft>
                <a:spcPts val="0"/>
              </a:spcAft>
              <a:buSzPts val="4000"/>
              <a:buFont typeface="NVIDIA Sans Medium"/>
              <a:buNone/>
              <a:defRPr b="0" sz="4000">
                <a:latin typeface="NVIDIA Sans Medium"/>
                <a:ea typeface="NVIDIA Sans Medium"/>
                <a:cs typeface="NVIDIA Sans Medium"/>
                <a:sym typeface="NVIDIA Sans Medium"/>
              </a:defRPr>
            </a:lvl7pPr>
            <a:lvl8pPr lvl="7" rtl="0" algn="ctr">
              <a:spcBef>
                <a:spcPts val="0"/>
              </a:spcBef>
              <a:spcAft>
                <a:spcPts val="0"/>
              </a:spcAft>
              <a:buSzPts val="4000"/>
              <a:buFont typeface="NVIDIA Sans Medium"/>
              <a:buNone/>
              <a:defRPr b="0" sz="4000">
                <a:latin typeface="NVIDIA Sans Medium"/>
                <a:ea typeface="NVIDIA Sans Medium"/>
                <a:cs typeface="NVIDIA Sans Medium"/>
                <a:sym typeface="NVIDIA Sans Medium"/>
              </a:defRPr>
            </a:lvl8pPr>
            <a:lvl9pPr lvl="8" rtl="0" algn="ctr">
              <a:spcBef>
                <a:spcPts val="0"/>
              </a:spcBef>
              <a:spcAft>
                <a:spcPts val="0"/>
              </a:spcAft>
              <a:buSzPts val="4000"/>
              <a:buFont typeface="NVIDIA Sans Medium"/>
              <a:buNone/>
              <a:defRPr b="0" sz="4000">
                <a:latin typeface="NVIDIA Sans Medium"/>
                <a:ea typeface="NVIDIA Sans Medium"/>
                <a:cs typeface="NVIDIA Sans Medium"/>
                <a:sym typeface="NVIDIA Sans Medium"/>
              </a:defRPr>
            </a:lvl9pPr>
          </a:lstStyle>
          <a:p/>
        </p:txBody>
      </p:sp>
      <p:sp>
        <p:nvSpPr>
          <p:cNvPr id="274" name="Google Shape;274;p25"/>
          <p:cNvSpPr txBox="1"/>
          <p:nvPr>
            <p:ph idx="30" type="title"/>
          </p:nvPr>
        </p:nvSpPr>
        <p:spPr>
          <a:xfrm>
            <a:off x="21930788" y="9783725"/>
            <a:ext cx="6263700" cy="1134600"/>
          </a:xfrm>
          <a:prstGeom prst="rect">
            <a:avLst/>
          </a:prstGeom>
          <a:noFill/>
          <a:ln>
            <a:noFill/>
          </a:ln>
        </p:spPr>
        <p:txBody>
          <a:bodyPr anchorCtr="0" anchor="ctr" bIns="45700" lIns="91425" spcFirstLastPara="1" rIns="91425" wrap="square" tIns="45700">
            <a:noAutofit/>
          </a:bodyPr>
          <a:lstStyle>
            <a:lvl1pPr lvl="0" rtl="0">
              <a:lnSpc>
                <a:spcPct val="90000"/>
              </a:lnSpc>
              <a:spcBef>
                <a:spcPts val="0"/>
              </a:spcBef>
              <a:spcAft>
                <a:spcPts val="0"/>
              </a:spcAft>
              <a:buClr>
                <a:schemeClr val="lt1"/>
              </a:buClr>
              <a:buSzPts val="4000"/>
              <a:buFont typeface="NVIDIA Sans Medium"/>
              <a:buNone/>
              <a:defRPr b="0" sz="4000" cap="none">
                <a:latin typeface="NVIDIA Sans Medium"/>
                <a:ea typeface="NVIDIA Sans Medium"/>
                <a:cs typeface="NVIDIA Sans Medium"/>
                <a:sym typeface="NVIDIA Sans Medium"/>
              </a:defRPr>
            </a:lvl1pPr>
            <a:lvl2pPr lvl="1" rtl="0" algn="ctr">
              <a:spcBef>
                <a:spcPts val="0"/>
              </a:spcBef>
              <a:spcAft>
                <a:spcPts val="0"/>
              </a:spcAft>
              <a:buSzPts val="4000"/>
              <a:buFont typeface="NVIDIA Sans Medium"/>
              <a:buNone/>
              <a:defRPr b="0" sz="4000">
                <a:latin typeface="NVIDIA Sans Medium"/>
                <a:ea typeface="NVIDIA Sans Medium"/>
                <a:cs typeface="NVIDIA Sans Medium"/>
                <a:sym typeface="NVIDIA Sans Medium"/>
              </a:defRPr>
            </a:lvl2pPr>
            <a:lvl3pPr lvl="2" rtl="0" algn="ctr">
              <a:spcBef>
                <a:spcPts val="0"/>
              </a:spcBef>
              <a:spcAft>
                <a:spcPts val="0"/>
              </a:spcAft>
              <a:buSzPts val="4000"/>
              <a:buFont typeface="NVIDIA Sans Medium"/>
              <a:buNone/>
              <a:defRPr b="0" sz="4000">
                <a:latin typeface="NVIDIA Sans Medium"/>
                <a:ea typeface="NVIDIA Sans Medium"/>
                <a:cs typeface="NVIDIA Sans Medium"/>
                <a:sym typeface="NVIDIA Sans Medium"/>
              </a:defRPr>
            </a:lvl3pPr>
            <a:lvl4pPr lvl="3" rtl="0" algn="ctr">
              <a:spcBef>
                <a:spcPts val="0"/>
              </a:spcBef>
              <a:spcAft>
                <a:spcPts val="0"/>
              </a:spcAft>
              <a:buSzPts val="4000"/>
              <a:buFont typeface="NVIDIA Sans Medium"/>
              <a:buNone/>
              <a:defRPr b="0" sz="4000">
                <a:latin typeface="NVIDIA Sans Medium"/>
                <a:ea typeface="NVIDIA Sans Medium"/>
                <a:cs typeface="NVIDIA Sans Medium"/>
                <a:sym typeface="NVIDIA Sans Medium"/>
              </a:defRPr>
            </a:lvl4pPr>
            <a:lvl5pPr lvl="4" rtl="0" algn="ctr">
              <a:spcBef>
                <a:spcPts val="0"/>
              </a:spcBef>
              <a:spcAft>
                <a:spcPts val="0"/>
              </a:spcAft>
              <a:buSzPts val="4000"/>
              <a:buFont typeface="NVIDIA Sans Medium"/>
              <a:buNone/>
              <a:defRPr b="0" sz="4000">
                <a:latin typeface="NVIDIA Sans Medium"/>
                <a:ea typeface="NVIDIA Sans Medium"/>
                <a:cs typeface="NVIDIA Sans Medium"/>
                <a:sym typeface="NVIDIA Sans Medium"/>
              </a:defRPr>
            </a:lvl5pPr>
            <a:lvl6pPr lvl="5" rtl="0" algn="ctr">
              <a:spcBef>
                <a:spcPts val="0"/>
              </a:spcBef>
              <a:spcAft>
                <a:spcPts val="0"/>
              </a:spcAft>
              <a:buSzPts val="4000"/>
              <a:buFont typeface="NVIDIA Sans Medium"/>
              <a:buNone/>
              <a:defRPr b="0" sz="4000">
                <a:latin typeface="NVIDIA Sans Medium"/>
                <a:ea typeface="NVIDIA Sans Medium"/>
                <a:cs typeface="NVIDIA Sans Medium"/>
                <a:sym typeface="NVIDIA Sans Medium"/>
              </a:defRPr>
            </a:lvl6pPr>
            <a:lvl7pPr lvl="6" rtl="0" algn="ctr">
              <a:spcBef>
                <a:spcPts val="0"/>
              </a:spcBef>
              <a:spcAft>
                <a:spcPts val="0"/>
              </a:spcAft>
              <a:buSzPts val="4000"/>
              <a:buFont typeface="NVIDIA Sans Medium"/>
              <a:buNone/>
              <a:defRPr b="0" sz="4000">
                <a:latin typeface="NVIDIA Sans Medium"/>
                <a:ea typeface="NVIDIA Sans Medium"/>
                <a:cs typeface="NVIDIA Sans Medium"/>
                <a:sym typeface="NVIDIA Sans Medium"/>
              </a:defRPr>
            </a:lvl7pPr>
            <a:lvl8pPr lvl="7" rtl="0" algn="ctr">
              <a:spcBef>
                <a:spcPts val="0"/>
              </a:spcBef>
              <a:spcAft>
                <a:spcPts val="0"/>
              </a:spcAft>
              <a:buSzPts val="4000"/>
              <a:buFont typeface="NVIDIA Sans Medium"/>
              <a:buNone/>
              <a:defRPr b="0" sz="4000">
                <a:latin typeface="NVIDIA Sans Medium"/>
                <a:ea typeface="NVIDIA Sans Medium"/>
                <a:cs typeface="NVIDIA Sans Medium"/>
                <a:sym typeface="NVIDIA Sans Medium"/>
              </a:defRPr>
            </a:lvl8pPr>
            <a:lvl9pPr lvl="8" rtl="0" algn="ctr">
              <a:spcBef>
                <a:spcPts val="0"/>
              </a:spcBef>
              <a:spcAft>
                <a:spcPts val="0"/>
              </a:spcAft>
              <a:buSzPts val="4000"/>
              <a:buFont typeface="NVIDIA Sans Medium"/>
              <a:buNone/>
              <a:defRPr b="0" sz="4000">
                <a:latin typeface="NVIDIA Sans Medium"/>
                <a:ea typeface="NVIDIA Sans Medium"/>
                <a:cs typeface="NVIDIA Sans Medium"/>
                <a:sym typeface="NVIDIA Sans Medium"/>
              </a:defRPr>
            </a:lvl9pPr>
          </a:lstStyle>
          <a:p/>
        </p:txBody>
      </p:sp>
      <p:sp>
        <p:nvSpPr>
          <p:cNvPr id="275" name="Google Shape;275;p25"/>
          <p:cNvSpPr txBox="1"/>
          <p:nvPr>
            <p:ph idx="31" type="title"/>
          </p:nvPr>
        </p:nvSpPr>
        <p:spPr>
          <a:xfrm>
            <a:off x="28709563" y="9783725"/>
            <a:ext cx="6263700" cy="1134600"/>
          </a:xfrm>
          <a:prstGeom prst="rect">
            <a:avLst/>
          </a:prstGeom>
          <a:noFill/>
          <a:ln>
            <a:noFill/>
          </a:ln>
        </p:spPr>
        <p:txBody>
          <a:bodyPr anchorCtr="0" anchor="ctr" bIns="45700" lIns="91425" spcFirstLastPara="1" rIns="91425" wrap="square" tIns="45700">
            <a:noAutofit/>
          </a:bodyPr>
          <a:lstStyle>
            <a:lvl1pPr lvl="0" rtl="0">
              <a:lnSpc>
                <a:spcPct val="90000"/>
              </a:lnSpc>
              <a:spcBef>
                <a:spcPts val="0"/>
              </a:spcBef>
              <a:spcAft>
                <a:spcPts val="0"/>
              </a:spcAft>
              <a:buClr>
                <a:schemeClr val="lt1"/>
              </a:buClr>
              <a:buSzPts val="4000"/>
              <a:buFont typeface="NVIDIA Sans Medium"/>
              <a:buNone/>
              <a:defRPr b="0" sz="4000" cap="none">
                <a:latin typeface="NVIDIA Sans Medium"/>
                <a:ea typeface="NVIDIA Sans Medium"/>
                <a:cs typeface="NVIDIA Sans Medium"/>
                <a:sym typeface="NVIDIA Sans Medium"/>
              </a:defRPr>
            </a:lvl1pPr>
            <a:lvl2pPr lvl="1" rtl="0" algn="ctr">
              <a:spcBef>
                <a:spcPts val="0"/>
              </a:spcBef>
              <a:spcAft>
                <a:spcPts val="0"/>
              </a:spcAft>
              <a:buSzPts val="4000"/>
              <a:buFont typeface="NVIDIA Sans Medium"/>
              <a:buNone/>
              <a:defRPr b="0" sz="4000">
                <a:latin typeface="NVIDIA Sans Medium"/>
                <a:ea typeface="NVIDIA Sans Medium"/>
                <a:cs typeface="NVIDIA Sans Medium"/>
                <a:sym typeface="NVIDIA Sans Medium"/>
              </a:defRPr>
            </a:lvl2pPr>
            <a:lvl3pPr lvl="2" rtl="0" algn="ctr">
              <a:spcBef>
                <a:spcPts val="0"/>
              </a:spcBef>
              <a:spcAft>
                <a:spcPts val="0"/>
              </a:spcAft>
              <a:buSzPts val="4000"/>
              <a:buFont typeface="NVIDIA Sans Medium"/>
              <a:buNone/>
              <a:defRPr b="0" sz="4000">
                <a:latin typeface="NVIDIA Sans Medium"/>
                <a:ea typeface="NVIDIA Sans Medium"/>
                <a:cs typeface="NVIDIA Sans Medium"/>
                <a:sym typeface="NVIDIA Sans Medium"/>
              </a:defRPr>
            </a:lvl3pPr>
            <a:lvl4pPr lvl="3" rtl="0" algn="ctr">
              <a:spcBef>
                <a:spcPts val="0"/>
              </a:spcBef>
              <a:spcAft>
                <a:spcPts val="0"/>
              </a:spcAft>
              <a:buSzPts val="4000"/>
              <a:buFont typeface="NVIDIA Sans Medium"/>
              <a:buNone/>
              <a:defRPr b="0" sz="4000">
                <a:latin typeface="NVIDIA Sans Medium"/>
                <a:ea typeface="NVIDIA Sans Medium"/>
                <a:cs typeface="NVIDIA Sans Medium"/>
                <a:sym typeface="NVIDIA Sans Medium"/>
              </a:defRPr>
            </a:lvl4pPr>
            <a:lvl5pPr lvl="4" rtl="0" algn="ctr">
              <a:spcBef>
                <a:spcPts val="0"/>
              </a:spcBef>
              <a:spcAft>
                <a:spcPts val="0"/>
              </a:spcAft>
              <a:buSzPts val="4000"/>
              <a:buFont typeface="NVIDIA Sans Medium"/>
              <a:buNone/>
              <a:defRPr b="0" sz="4000">
                <a:latin typeface="NVIDIA Sans Medium"/>
                <a:ea typeface="NVIDIA Sans Medium"/>
                <a:cs typeface="NVIDIA Sans Medium"/>
                <a:sym typeface="NVIDIA Sans Medium"/>
              </a:defRPr>
            </a:lvl5pPr>
            <a:lvl6pPr lvl="5" rtl="0" algn="ctr">
              <a:spcBef>
                <a:spcPts val="0"/>
              </a:spcBef>
              <a:spcAft>
                <a:spcPts val="0"/>
              </a:spcAft>
              <a:buSzPts val="4000"/>
              <a:buFont typeface="NVIDIA Sans Medium"/>
              <a:buNone/>
              <a:defRPr b="0" sz="4000">
                <a:latin typeface="NVIDIA Sans Medium"/>
                <a:ea typeface="NVIDIA Sans Medium"/>
                <a:cs typeface="NVIDIA Sans Medium"/>
                <a:sym typeface="NVIDIA Sans Medium"/>
              </a:defRPr>
            </a:lvl6pPr>
            <a:lvl7pPr lvl="6" rtl="0" algn="ctr">
              <a:spcBef>
                <a:spcPts val="0"/>
              </a:spcBef>
              <a:spcAft>
                <a:spcPts val="0"/>
              </a:spcAft>
              <a:buSzPts val="4000"/>
              <a:buFont typeface="NVIDIA Sans Medium"/>
              <a:buNone/>
              <a:defRPr b="0" sz="4000">
                <a:latin typeface="NVIDIA Sans Medium"/>
                <a:ea typeface="NVIDIA Sans Medium"/>
                <a:cs typeface="NVIDIA Sans Medium"/>
                <a:sym typeface="NVIDIA Sans Medium"/>
              </a:defRPr>
            </a:lvl7pPr>
            <a:lvl8pPr lvl="7" rtl="0" algn="ctr">
              <a:spcBef>
                <a:spcPts val="0"/>
              </a:spcBef>
              <a:spcAft>
                <a:spcPts val="0"/>
              </a:spcAft>
              <a:buSzPts val="4000"/>
              <a:buFont typeface="NVIDIA Sans Medium"/>
              <a:buNone/>
              <a:defRPr b="0" sz="4000">
                <a:latin typeface="NVIDIA Sans Medium"/>
                <a:ea typeface="NVIDIA Sans Medium"/>
                <a:cs typeface="NVIDIA Sans Medium"/>
                <a:sym typeface="NVIDIA Sans Medium"/>
              </a:defRPr>
            </a:lvl8pPr>
            <a:lvl9pPr lvl="8" rtl="0" algn="ctr">
              <a:spcBef>
                <a:spcPts val="0"/>
              </a:spcBef>
              <a:spcAft>
                <a:spcPts val="0"/>
              </a:spcAft>
              <a:buSzPts val="4000"/>
              <a:buFont typeface="NVIDIA Sans Medium"/>
              <a:buNone/>
              <a:defRPr b="0" sz="4000">
                <a:latin typeface="NVIDIA Sans Medium"/>
                <a:ea typeface="NVIDIA Sans Medium"/>
                <a:cs typeface="NVIDIA Sans Medium"/>
                <a:sym typeface="NVIDIA Sans Medium"/>
              </a:defRPr>
            </a:lvl9pPr>
          </a:lstStyl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0-up Image">
  <p:cSld name="10-up Image">
    <p:spTree>
      <p:nvGrpSpPr>
        <p:cNvPr id="276" name="Shape 276"/>
        <p:cNvGrpSpPr/>
        <p:nvPr/>
      </p:nvGrpSpPr>
      <p:grpSpPr>
        <a:xfrm>
          <a:off x="0" y="0"/>
          <a:ext cx="0" cy="0"/>
          <a:chOff x="0" y="0"/>
          <a:chExt cx="0" cy="0"/>
        </a:xfrm>
      </p:grpSpPr>
      <p:sp>
        <p:nvSpPr>
          <p:cNvPr id="277" name="Google Shape;277;p26"/>
          <p:cNvSpPr/>
          <p:nvPr>
            <p:ph idx="2" type="pic"/>
          </p:nvPr>
        </p:nvSpPr>
        <p:spPr>
          <a:xfrm>
            <a:off x="1637605" y="11926198"/>
            <a:ext cx="6263700" cy="4937700"/>
          </a:xfrm>
          <a:prstGeom prst="rect">
            <a:avLst/>
          </a:prstGeom>
          <a:solidFill>
            <a:srgbClr val="151617">
              <a:alpha val="60784"/>
            </a:srgbClr>
          </a:solidFill>
          <a:ln cap="flat" cmpd="sng" w="9525">
            <a:solidFill>
              <a:schemeClr val="accent5"/>
            </a:solidFill>
            <a:prstDash val="solid"/>
            <a:round/>
            <a:headEnd len="sm" w="sm" type="none"/>
            <a:tailEnd len="sm" w="sm" type="none"/>
          </a:ln>
        </p:spPr>
      </p:sp>
      <p:sp>
        <p:nvSpPr>
          <p:cNvPr id="278" name="Google Shape;278;p26"/>
          <p:cNvSpPr/>
          <p:nvPr>
            <p:ph idx="3" type="pic"/>
          </p:nvPr>
        </p:nvSpPr>
        <p:spPr>
          <a:xfrm>
            <a:off x="8395488" y="11926198"/>
            <a:ext cx="6263700" cy="4937700"/>
          </a:xfrm>
          <a:prstGeom prst="rect">
            <a:avLst/>
          </a:prstGeom>
          <a:solidFill>
            <a:srgbClr val="151617">
              <a:alpha val="60784"/>
            </a:srgbClr>
          </a:solidFill>
          <a:ln cap="flat" cmpd="sng" w="9525">
            <a:solidFill>
              <a:schemeClr val="accent5"/>
            </a:solidFill>
            <a:prstDash val="solid"/>
            <a:round/>
            <a:headEnd len="sm" w="sm" type="none"/>
            <a:tailEnd len="sm" w="sm" type="none"/>
          </a:ln>
        </p:spPr>
      </p:sp>
      <p:sp>
        <p:nvSpPr>
          <p:cNvPr id="279" name="Google Shape;279;p26"/>
          <p:cNvSpPr/>
          <p:nvPr>
            <p:ph idx="4" type="pic"/>
          </p:nvPr>
        </p:nvSpPr>
        <p:spPr>
          <a:xfrm>
            <a:off x="21905937" y="11926198"/>
            <a:ext cx="6263700" cy="4937700"/>
          </a:xfrm>
          <a:prstGeom prst="rect">
            <a:avLst/>
          </a:prstGeom>
          <a:solidFill>
            <a:srgbClr val="151617">
              <a:alpha val="60784"/>
            </a:srgbClr>
          </a:solidFill>
          <a:ln cap="flat" cmpd="sng" w="9525">
            <a:solidFill>
              <a:schemeClr val="accent5"/>
            </a:solidFill>
            <a:prstDash val="solid"/>
            <a:round/>
            <a:headEnd len="sm" w="sm" type="none"/>
            <a:tailEnd len="sm" w="sm" type="none"/>
          </a:ln>
        </p:spPr>
      </p:sp>
      <p:sp>
        <p:nvSpPr>
          <p:cNvPr id="280" name="Google Shape;280;p26"/>
          <p:cNvSpPr/>
          <p:nvPr>
            <p:ph idx="5" type="pic"/>
          </p:nvPr>
        </p:nvSpPr>
        <p:spPr>
          <a:xfrm>
            <a:off x="15148054" y="4848840"/>
            <a:ext cx="6263700" cy="4937700"/>
          </a:xfrm>
          <a:prstGeom prst="rect">
            <a:avLst/>
          </a:prstGeom>
          <a:solidFill>
            <a:srgbClr val="151617">
              <a:alpha val="60784"/>
            </a:srgbClr>
          </a:solidFill>
          <a:ln cap="flat" cmpd="sng" w="9525">
            <a:solidFill>
              <a:schemeClr val="accent5"/>
            </a:solidFill>
            <a:prstDash val="solid"/>
            <a:round/>
            <a:headEnd len="sm" w="sm" type="none"/>
            <a:tailEnd len="sm" w="sm" type="none"/>
          </a:ln>
        </p:spPr>
      </p:sp>
      <p:sp>
        <p:nvSpPr>
          <p:cNvPr id="281" name="Google Shape;281;p26"/>
          <p:cNvSpPr/>
          <p:nvPr>
            <p:ph idx="6" type="pic"/>
          </p:nvPr>
        </p:nvSpPr>
        <p:spPr>
          <a:xfrm>
            <a:off x="8395488" y="4848840"/>
            <a:ext cx="6263700" cy="4937700"/>
          </a:xfrm>
          <a:prstGeom prst="rect">
            <a:avLst/>
          </a:prstGeom>
          <a:solidFill>
            <a:srgbClr val="151617">
              <a:alpha val="60784"/>
            </a:srgbClr>
          </a:solidFill>
          <a:ln cap="flat" cmpd="sng" w="9525">
            <a:solidFill>
              <a:schemeClr val="accent5"/>
            </a:solidFill>
            <a:prstDash val="solid"/>
            <a:round/>
            <a:headEnd len="sm" w="sm" type="none"/>
            <a:tailEnd len="sm" w="sm" type="none"/>
          </a:ln>
        </p:spPr>
      </p:sp>
      <p:sp>
        <p:nvSpPr>
          <p:cNvPr id="282" name="Google Shape;282;p26"/>
          <p:cNvSpPr/>
          <p:nvPr>
            <p:ph idx="7" type="pic"/>
          </p:nvPr>
        </p:nvSpPr>
        <p:spPr>
          <a:xfrm>
            <a:off x="1637605" y="4848840"/>
            <a:ext cx="6263700" cy="4937700"/>
          </a:xfrm>
          <a:prstGeom prst="rect">
            <a:avLst/>
          </a:prstGeom>
          <a:solidFill>
            <a:srgbClr val="151617">
              <a:alpha val="60784"/>
            </a:srgbClr>
          </a:solidFill>
          <a:ln cap="flat" cmpd="sng" w="9525">
            <a:solidFill>
              <a:schemeClr val="accent5"/>
            </a:solidFill>
            <a:prstDash val="solid"/>
            <a:round/>
            <a:headEnd len="sm" w="sm" type="none"/>
            <a:tailEnd len="sm" w="sm" type="none"/>
          </a:ln>
        </p:spPr>
      </p:sp>
      <p:sp>
        <p:nvSpPr>
          <p:cNvPr id="283" name="Google Shape;283;p26"/>
          <p:cNvSpPr/>
          <p:nvPr>
            <p:ph idx="8" type="pic"/>
          </p:nvPr>
        </p:nvSpPr>
        <p:spPr>
          <a:xfrm>
            <a:off x="21905937" y="4848840"/>
            <a:ext cx="6263700" cy="4937700"/>
          </a:xfrm>
          <a:prstGeom prst="rect">
            <a:avLst/>
          </a:prstGeom>
          <a:solidFill>
            <a:srgbClr val="151617">
              <a:alpha val="60784"/>
            </a:srgbClr>
          </a:solidFill>
          <a:ln cap="flat" cmpd="sng" w="9525">
            <a:solidFill>
              <a:schemeClr val="accent5"/>
            </a:solidFill>
            <a:prstDash val="solid"/>
            <a:round/>
            <a:headEnd len="sm" w="sm" type="none"/>
            <a:tailEnd len="sm" w="sm" type="none"/>
          </a:ln>
        </p:spPr>
      </p:sp>
      <p:sp>
        <p:nvSpPr>
          <p:cNvPr id="284" name="Google Shape;284;p26"/>
          <p:cNvSpPr/>
          <p:nvPr>
            <p:ph idx="9" type="pic"/>
          </p:nvPr>
        </p:nvSpPr>
        <p:spPr>
          <a:xfrm>
            <a:off x="28663820" y="4848840"/>
            <a:ext cx="6263700" cy="4937700"/>
          </a:xfrm>
          <a:prstGeom prst="rect">
            <a:avLst/>
          </a:prstGeom>
          <a:solidFill>
            <a:srgbClr val="151617">
              <a:alpha val="60784"/>
            </a:srgbClr>
          </a:solidFill>
          <a:ln cap="flat" cmpd="sng" w="9525">
            <a:solidFill>
              <a:schemeClr val="accent5"/>
            </a:solidFill>
            <a:prstDash val="solid"/>
            <a:round/>
            <a:headEnd len="sm" w="sm" type="none"/>
            <a:tailEnd len="sm" w="sm" type="none"/>
          </a:ln>
        </p:spPr>
      </p:sp>
      <p:sp>
        <p:nvSpPr>
          <p:cNvPr id="285" name="Google Shape;285;p26"/>
          <p:cNvSpPr/>
          <p:nvPr>
            <p:ph idx="13" type="pic"/>
          </p:nvPr>
        </p:nvSpPr>
        <p:spPr>
          <a:xfrm>
            <a:off x="15148054" y="11926198"/>
            <a:ext cx="6263700" cy="4937700"/>
          </a:xfrm>
          <a:prstGeom prst="rect">
            <a:avLst/>
          </a:prstGeom>
          <a:solidFill>
            <a:srgbClr val="151617">
              <a:alpha val="60784"/>
            </a:srgbClr>
          </a:solidFill>
          <a:ln cap="flat" cmpd="sng" w="9525">
            <a:solidFill>
              <a:schemeClr val="accent5"/>
            </a:solidFill>
            <a:prstDash val="solid"/>
            <a:round/>
            <a:headEnd len="sm" w="sm" type="none"/>
            <a:tailEnd len="sm" w="sm" type="none"/>
          </a:ln>
        </p:spPr>
      </p:sp>
      <p:sp>
        <p:nvSpPr>
          <p:cNvPr id="286" name="Google Shape;286;p26"/>
          <p:cNvSpPr/>
          <p:nvPr>
            <p:ph idx="14" type="pic"/>
          </p:nvPr>
        </p:nvSpPr>
        <p:spPr>
          <a:xfrm>
            <a:off x="28663850" y="11926198"/>
            <a:ext cx="6263700" cy="4937700"/>
          </a:xfrm>
          <a:prstGeom prst="rect">
            <a:avLst/>
          </a:prstGeom>
          <a:solidFill>
            <a:srgbClr val="151617">
              <a:alpha val="60784"/>
            </a:srgbClr>
          </a:solidFill>
          <a:ln cap="flat" cmpd="sng" w="9525">
            <a:solidFill>
              <a:schemeClr val="accent5"/>
            </a:solidFill>
            <a:prstDash val="solid"/>
            <a:round/>
            <a:headEnd len="sm" w="sm" type="none"/>
            <a:tailEnd len="sm" w="sm" type="none"/>
          </a:ln>
        </p:spPr>
      </p:sp>
      <p:sp>
        <p:nvSpPr>
          <p:cNvPr id="287" name="Google Shape;287;p26"/>
          <p:cNvSpPr txBox="1"/>
          <p:nvPr>
            <p:ph type="title"/>
          </p:nvPr>
        </p:nvSpPr>
        <p:spPr>
          <a:xfrm>
            <a:off x="2514600" y="0"/>
            <a:ext cx="31546800" cy="2514601"/>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lt1"/>
              </a:buClr>
              <a:buSzPts val="7200"/>
              <a:buNone/>
              <a:defRPr sz="7200" cap="none"/>
            </a:lvl1pPr>
            <a:lvl2pPr lvl="1">
              <a:spcBef>
                <a:spcPts val="0"/>
              </a:spcBef>
              <a:spcAft>
                <a:spcPts val="0"/>
              </a:spcAft>
              <a:buSzPts val="7200"/>
              <a:buNone/>
              <a:defRPr/>
            </a:lvl2pPr>
            <a:lvl3pPr lvl="2">
              <a:spcBef>
                <a:spcPts val="0"/>
              </a:spcBef>
              <a:spcAft>
                <a:spcPts val="0"/>
              </a:spcAft>
              <a:buSzPts val="7200"/>
              <a:buNone/>
              <a:defRPr/>
            </a:lvl3pPr>
            <a:lvl4pPr lvl="3">
              <a:spcBef>
                <a:spcPts val="0"/>
              </a:spcBef>
              <a:spcAft>
                <a:spcPts val="0"/>
              </a:spcAft>
              <a:buSzPts val="7200"/>
              <a:buNone/>
              <a:defRPr/>
            </a:lvl4pPr>
            <a:lvl5pPr lvl="4">
              <a:spcBef>
                <a:spcPts val="0"/>
              </a:spcBef>
              <a:spcAft>
                <a:spcPts val="0"/>
              </a:spcAft>
              <a:buSzPts val="7200"/>
              <a:buNone/>
              <a:defRPr/>
            </a:lvl5pPr>
            <a:lvl6pPr lvl="5">
              <a:spcBef>
                <a:spcPts val="0"/>
              </a:spcBef>
              <a:spcAft>
                <a:spcPts val="0"/>
              </a:spcAft>
              <a:buSzPts val="7200"/>
              <a:buNone/>
              <a:defRPr/>
            </a:lvl6pPr>
            <a:lvl7pPr lvl="6">
              <a:spcBef>
                <a:spcPts val="0"/>
              </a:spcBef>
              <a:spcAft>
                <a:spcPts val="0"/>
              </a:spcAft>
              <a:buSzPts val="7200"/>
              <a:buNone/>
              <a:defRPr/>
            </a:lvl7pPr>
            <a:lvl8pPr lvl="7">
              <a:spcBef>
                <a:spcPts val="0"/>
              </a:spcBef>
              <a:spcAft>
                <a:spcPts val="0"/>
              </a:spcAft>
              <a:buSzPts val="7200"/>
              <a:buNone/>
              <a:defRPr/>
            </a:lvl8pPr>
            <a:lvl9pPr lvl="8">
              <a:spcBef>
                <a:spcPts val="0"/>
              </a:spcBef>
              <a:spcAft>
                <a:spcPts val="0"/>
              </a:spcAft>
              <a:buSzPts val="7200"/>
              <a:buNone/>
              <a:defRPr/>
            </a:lvl9pPr>
          </a:lstStyle>
          <a:p/>
        </p:txBody>
      </p:sp>
      <p:sp>
        <p:nvSpPr>
          <p:cNvPr id="288" name="Google Shape;288;p26"/>
          <p:cNvSpPr txBox="1"/>
          <p:nvPr>
            <p:ph idx="1" type="subTitle"/>
          </p:nvPr>
        </p:nvSpPr>
        <p:spPr>
          <a:xfrm>
            <a:off x="2514600" y="2487168"/>
            <a:ext cx="31546800" cy="1408200"/>
          </a:xfrm>
          <a:prstGeom prst="rect">
            <a:avLst/>
          </a:prstGeom>
          <a:noFill/>
          <a:ln>
            <a:noFill/>
          </a:ln>
        </p:spPr>
        <p:txBody>
          <a:bodyPr anchorCtr="0" anchor="t" bIns="45700" lIns="91425" spcFirstLastPara="1" rIns="91425" wrap="square" tIns="45700">
            <a:noAutofit/>
          </a:bodyPr>
          <a:lstStyle>
            <a:lvl1pPr lvl="0" rtl="0" algn="ctr">
              <a:spcBef>
                <a:spcPts val="0"/>
              </a:spcBef>
              <a:spcAft>
                <a:spcPts val="0"/>
              </a:spcAft>
              <a:buClr>
                <a:schemeClr val="dk2"/>
              </a:buClr>
              <a:buSzPts val="4800"/>
              <a:buFont typeface="NVIDIA Sans"/>
              <a:buNone/>
              <a:defRPr sz="4800">
                <a:solidFill>
                  <a:schemeClr val="dk2"/>
                </a:solidFill>
                <a:latin typeface="NVIDIA Sans"/>
                <a:ea typeface="NVIDIA Sans"/>
                <a:cs typeface="NVIDIA Sans"/>
                <a:sym typeface="NVIDIA Sans"/>
              </a:defRPr>
            </a:lvl1pPr>
            <a:lvl2pPr lvl="1" rtl="0">
              <a:spcBef>
                <a:spcPts val="0"/>
              </a:spcBef>
              <a:spcAft>
                <a:spcPts val="0"/>
              </a:spcAft>
              <a:buSzPts val="1400"/>
              <a:buFont typeface="NVIDIA Sans"/>
              <a:buNone/>
              <a:defRPr>
                <a:latin typeface="NVIDIA Sans"/>
                <a:ea typeface="NVIDIA Sans"/>
                <a:cs typeface="NVIDIA Sans"/>
                <a:sym typeface="NVIDIA Sans"/>
              </a:defRPr>
            </a:lvl2pPr>
            <a:lvl3pPr lvl="2" rtl="0">
              <a:spcBef>
                <a:spcPts val="0"/>
              </a:spcBef>
              <a:spcAft>
                <a:spcPts val="0"/>
              </a:spcAft>
              <a:buSzPts val="1400"/>
              <a:buFont typeface="NVIDIA Sans"/>
              <a:buNone/>
              <a:defRPr>
                <a:latin typeface="NVIDIA Sans"/>
                <a:ea typeface="NVIDIA Sans"/>
                <a:cs typeface="NVIDIA Sans"/>
                <a:sym typeface="NVIDIA Sans"/>
              </a:defRPr>
            </a:lvl3pPr>
            <a:lvl4pPr lvl="3" rtl="0">
              <a:spcBef>
                <a:spcPts val="0"/>
              </a:spcBef>
              <a:spcAft>
                <a:spcPts val="0"/>
              </a:spcAft>
              <a:buSzPts val="1400"/>
              <a:buFont typeface="NVIDIA Sans"/>
              <a:buNone/>
              <a:defRPr>
                <a:latin typeface="NVIDIA Sans"/>
                <a:ea typeface="NVIDIA Sans"/>
                <a:cs typeface="NVIDIA Sans"/>
                <a:sym typeface="NVIDIA Sans"/>
              </a:defRPr>
            </a:lvl4pPr>
            <a:lvl5pPr lvl="4" rtl="0">
              <a:spcBef>
                <a:spcPts val="0"/>
              </a:spcBef>
              <a:spcAft>
                <a:spcPts val="0"/>
              </a:spcAft>
              <a:buSzPts val="1400"/>
              <a:buFont typeface="NVIDIA Sans"/>
              <a:buNone/>
              <a:defRPr>
                <a:latin typeface="NVIDIA Sans"/>
                <a:ea typeface="NVIDIA Sans"/>
                <a:cs typeface="NVIDIA Sans"/>
                <a:sym typeface="NVIDIA Sans"/>
              </a:defRPr>
            </a:lvl5pPr>
            <a:lvl6pPr lvl="5" rtl="0">
              <a:spcBef>
                <a:spcPts val="0"/>
              </a:spcBef>
              <a:spcAft>
                <a:spcPts val="0"/>
              </a:spcAft>
              <a:buSzPts val="1400"/>
              <a:buFont typeface="NVIDIA Sans"/>
              <a:buNone/>
              <a:defRPr>
                <a:latin typeface="NVIDIA Sans"/>
                <a:ea typeface="NVIDIA Sans"/>
                <a:cs typeface="NVIDIA Sans"/>
                <a:sym typeface="NVIDIA Sans"/>
              </a:defRPr>
            </a:lvl6pPr>
            <a:lvl7pPr lvl="6" rtl="0">
              <a:spcBef>
                <a:spcPts val="0"/>
              </a:spcBef>
              <a:spcAft>
                <a:spcPts val="0"/>
              </a:spcAft>
              <a:buSzPts val="1400"/>
              <a:buFont typeface="NVIDIA Sans"/>
              <a:buNone/>
              <a:defRPr>
                <a:latin typeface="NVIDIA Sans"/>
                <a:ea typeface="NVIDIA Sans"/>
                <a:cs typeface="NVIDIA Sans"/>
                <a:sym typeface="NVIDIA Sans"/>
              </a:defRPr>
            </a:lvl7pPr>
            <a:lvl8pPr lvl="7" rtl="0">
              <a:spcBef>
                <a:spcPts val="0"/>
              </a:spcBef>
              <a:spcAft>
                <a:spcPts val="0"/>
              </a:spcAft>
              <a:buSzPts val="1400"/>
              <a:buFont typeface="NVIDIA Sans"/>
              <a:buNone/>
              <a:defRPr>
                <a:latin typeface="NVIDIA Sans"/>
                <a:ea typeface="NVIDIA Sans"/>
                <a:cs typeface="NVIDIA Sans"/>
                <a:sym typeface="NVIDIA Sans"/>
              </a:defRPr>
            </a:lvl8pPr>
            <a:lvl9pPr lvl="8" rtl="0">
              <a:spcBef>
                <a:spcPts val="0"/>
              </a:spcBef>
              <a:spcAft>
                <a:spcPts val="0"/>
              </a:spcAft>
              <a:buSzPts val="1400"/>
              <a:buFont typeface="NVIDIA Sans"/>
              <a:buNone/>
              <a:defRPr>
                <a:latin typeface="NVIDIA Sans"/>
                <a:ea typeface="NVIDIA Sans"/>
                <a:cs typeface="NVIDIA Sans"/>
                <a:sym typeface="NVIDIA Sans"/>
              </a:defRPr>
            </a:lvl9pPr>
          </a:lstStyle>
          <a:p/>
        </p:txBody>
      </p:sp>
      <p:sp>
        <p:nvSpPr>
          <p:cNvPr id="289" name="Google Shape;289;p26"/>
          <p:cNvSpPr txBox="1"/>
          <p:nvPr>
            <p:ph idx="15" type="subTitle"/>
          </p:nvPr>
        </p:nvSpPr>
        <p:spPr>
          <a:xfrm>
            <a:off x="28709570" y="10695117"/>
            <a:ext cx="6172200" cy="749700"/>
          </a:xfrm>
          <a:prstGeom prst="rect">
            <a:avLst/>
          </a:prstGeom>
          <a:noFill/>
          <a:ln>
            <a:noFill/>
          </a:ln>
        </p:spPr>
        <p:txBody>
          <a:bodyPr anchorCtr="0" anchor="t" bIns="45700" lIns="91425" spcFirstLastPara="1" rIns="91425" wrap="square" tIns="45700">
            <a:noAutofit/>
          </a:bodyPr>
          <a:lstStyle>
            <a:lvl1pPr lvl="0" rtl="0" algn="ctr">
              <a:spcBef>
                <a:spcPts val="0"/>
              </a:spcBef>
              <a:spcAft>
                <a:spcPts val="0"/>
              </a:spcAft>
              <a:buClr>
                <a:schemeClr val="lt1"/>
              </a:buClr>
              <a:buSzPts val="2800"/>
              <a:buFont typeface="NVIDIA Sans"/>
              <a:buNone/>
              <a:defRPr sz="2800">
                <a:solidFill>
                  <a:schemeClr val="lt1"/>
                </a:solidFill>
                <a:latin typeface="NVIDIA Sans"/>
                <a:ea typeface="NVIDIA Sans"/>
                <a:cs typeface="NVIDIA Sans"/>
                <a:sym typeface="NVIDIA Sans"/>
              </a:defRPr>
            </a:lvl1pPr>
            <a:lvl2pPr lvl="1" rtl="0" algn="ctr">
              <a:spcBef>
                <a:spcPts val="0"/>
              </a:spcBef>
              <a:spcAft>
                <a:spcPts val="0"/>
              </a:spcAft>
              <a:buClr>
                <a:schemeClr val="lt1"/>
              </a:buClr>
              <a:buSzPts val="2800"/>
              <a:buFont typeface="NVIDIA Sans"/>
              <a:buNone/>
              <a:defRPr sz="2800">
                <a:solidFill>
                  <a:schemeClr val="lt1"/>
                </a:solidFill>
                <a:latin typeface="NVIDIA Sans"/>
                <a:ea typeface="NVIDIA Sans"/>
                <a:cs typeface="NVIDIA Sans"/>
                <a:sym typeface="NVIDIA Sans"/>
              </a:defRPr>
            </a:lvl2pPr>
            <a:lvl3pPr lvl="2" rtl="0" algn="ctr">
              <a:spcBef>
                <a:spcPts val="0"/>
              </a:spcBef>
              <a:spcAft>
                <a:spcPts val="0"/>
              </a:spcAft>
              <a:buClr>
                <a:schemeClr val="lt1"/>
              </a:buClr>
              <a:buSzPts val="2800"/>
              <a:buFont typeface="NVIDIA Sans"/>
              <a:buNone/>
              <a:defRPr sz="2800">
                <a:solidFill>
                  <a:schemeClr val="lt1"/>
                </a:solidFill>
                <a:latin typeface="NVIDIA Sans"/>
                <a:ea typeface="NVIDIA Sans"/>
                <a:cs typeface="NVIDIA Sans"/>
                <a:sym typeface="NVIDIA Sans"/>
              </a:defRPr>
            </a:lvl3pPr>
            <a:lvl4pPr lvl="3" rtl="0" algn="ctr">
              <a:spcBef>
                <a:spcPts val="0"/>
              </a:spcBef>
              <a:spcAft>
                <a:spcPts val="0"/>
              </a:spcAft>
              <a:buClr>
                <a:schemeClr val="lt1"/>
              </a:buClr>
              <a:buSzPts val="2800"/>
              <a:buFont typeface="NVIDIA Sans"/>
              <a:buNone/>
              <a:defRPr sz="2800">
                <a:solidFill>
                  <a:schemeClr val="lt1"/>
                </a:solidFill>
                <a:latin typeface="NVIDIA Sans"/>
                <a:ea typeface="NVIDIA Sans"/>
                <a:cs typeface="NVIDIA Sans"/>
                <a:sym typeface="NVIDIA Sans"/>
              </a:defRPr>
            </a:lvl4pPr>
            <a:lvl5pPr lvl="4" rtl="0" algn="ctr">
              <a:spcBef>
                <a:spcPts val="0"/>
              </a:spcBef>
              <a:spcAft>
                <a:spcPts val="0"/>
              </a:spcAft>
              <a:buClr>
                <a:schemeClr val="lt1"/>
              </a:buClr>
              <a:buSzPts val="2800"/>
              <a:buFont typeface="NVIDIA Sans"/>
              <a:buNone/>
              <a:defRPr sz="2800">
                <a:solidFill>
                  <a:schemeClr val="lt1"/>
                </a:solidFill>
                <a:latin typeface="NVIDIA Sans"/>
                <a:ea typeface="NVIDIA Sans"/>
                <a:cs typeface="NVIDIA Sans"/>
                <a:sym typeface="NVIDIA Sans"/>
              </a:defRPr>
            </a:lvl5pPr>
            <a:lvl6pPr lvl="5" rtl="0" algn="ctr">
              <a:spcBef>
                <a:spcPts val="0"/>
              </a:spcBef>
              <a:spcAft>
                <a:spcPts val="0"/>
              </a:spcAft>
              <a:buClr>
                <a:schemeClr val="lt1"/>
              </a:buClr>
              <a:buSzPts val="2800"/>
              <a:buFont typeface="NVIDIA Sans"/>
              <a:buNone/>
              <a:defRPr sz="2800">
                <a:solidFill>
                  <a:schemeClr val="lt1"/>
                </a:solidFill>
                <a:latin typeface="NVIDIA Sans"/>
                <a:ea typeface="NVIDIA Sans"/>
                <a:cs typeface="NVIDIA Sans"/>
                <a:sym typeface="NVIDIA Sans"/>
              </a:defRPr>
            </a:lvl6pPr>
            <a:lvl7pPr lvl="6" rtl="0" algn="ctr">
              <a:spcBef>
                <a:spcPts val="0"/>
              </a:spcBef>
              <a:spcAft>
                <a:spcPts val="0"/>
              </a:spcAft>
              <a:buClr>
                <a:schemeClr val="lt1"/>
              </a:buClr>
              <a:buSzPts val="2800"/>
              <a:buFont typeface="NVIDIA Sans"/>
              <a:buNone/>
              <a:defRPr sz="2800">
                <a:solidFill>
                  <a:schemeClr val="lt1"/>
                </a:solidFill>
                <a:latin typeface="NVIDIA Sans"/>
                <a:ea typeface="NVIDIA Sans"/>
                <a:cs typeface="NVIDIA Sans"/>
                <a:sym typeface="NVIDIA Sans"/>
              </a:defRPr>
            </a:lvl7pPr>
            <a:lvl8pPr lvl="7" rtl="0" algn="ctr">
              <a:spcBef>
                <a:spcPts val="0"/>
              </a:spcBef>
              <a:spcAft>
                <a:spcPts val="0"/>
              </a:spcAft>
              <a:buClr>
                <a:schemeClr val="lt1"/>
              </a:buClr>
              <a:buSzPts val="2800"/>
              <a:buFont typeface="NVIDIA Sans"/>
              <a:buNone/>
              <a:defRPr sz="2800">
                <a:solidFill>
                  <a:schemeClr val="lt1"/>
                </a:solidFill>
                <a:latin typeface="NVIDIA Sans"/>
                <a:ea typeface="NVIDIA Sans"/>
                <a:cs typeface="NVIDIA Sans"/>
                <a:sym typeface="NVIDIA Sans"/>
              </a:defRPr>
            </a:lvl8pPr>
            <a:lvl9pPr lvl="8" rtl="0" algn="ctr">
              <a:spcBef>
                <a:spcPts val="0"/>
              </a:spcBef>
              <a:spcAft>
                <a:spcPts val="0"/>
              </a:spcAft>
              <a:buClr>
                <a:schemeClr val="lt1"/>
              </a:buClr>
              <a:buSzPts val="2800"/>
              <a:buFont typeface="NVIDIA Sans"/>
              <a:buNone/>
              <a:defRPr sz="2800">
                <a:solidFill>
                  <a:schemeClr val="lt1"/>
                </a:solidFill>
                <a:latin typeface="NVIDIA Sans"/>
                <a:ea typeface="NVIDIA Sans"/>
                <a:cs typeface="NVIDIA Sans"/>
                <a:sym typeface="NVIDIA Sans"/>
              </a:defRPr>
            </a:lvl9pPr>
          </a:lstStyle>
          <a:p/>
        </p:txBody>
      </p:sp>
      <p:sp>
        <p:nvSpPr>
          <p:cNvPr id="290" name="Google Shape;290;p26"/>
          <p:cNvSpPr txBox="1"/>
          <p:nvPr>
            <p:ph idx="16" type="subTitle"/>
          </p:nvPr>
        </p:nvSpPr>
        <p:spPr>
          <a:xfrm>
            <a:off x="21951657" y="10695117"/>
            <a:ext cx="6172200" cy="749700"/>
          </a:xfrm>
          <a:prstGeom prst="rect">
            <a:avLst/>
          </a:prstGeom>
          <a:noFill/>
          <a:ln>
            <a:noFill/>
          </a:ln>
        </p:spPr>
        <p:txBody>
          <a:bodyPr anchorCtr="0" anchor="t" bIns="45700" lIns="91425" spcFirstLastPara="1" rIns="91425" wrap="square" tIns="45700">
            <a:noAutofit/>
          </a:bodyPr>
          <a:lstStyle>
            <a:lvl1pPr lvl="0" rtl="0" algn="ctr">
              <a:spcBef>
                <a:spcPts val="0"/>
              </a:spcBef>
              <a:spcAft>
                <a:spcPts val="0"/>
              </a:spcAft>
              <a:buClr>
                <a:schemeClr val="lt1"/>
              </a:buClr>
              <a:buSzPts val="2800"/>
              <a:buFont typeface="NVIDIA Sans"/>
              <a:buNone/>
              <a:defRPr sz="2800">
                <a:solidFill>
                  <a:schemeClr val="lt1"/>
                </a:solidFill>
                <a:latin typeface="NVIDIA Sans"/>
                <a:ea typeface="NVIDIA Sans"/>
                <a:cs typeface="NVIDIA Sans"/>
                <a:sym typeface="NVIDIA Sans"/>
              </a:defRPr>
            </a:lvl1pPr>
            <a:lvl2pPr lvl="1" rtl="0" algn="ctr">
              <a:spcBef>
                <a:spcPts val="0"/>
              </a:spcBef>
              <a:spcAft>
                <a:spcPts val="0"/>
              </a:spcAft>
              <a:buClr>
                <a:schemeClr val="lt1"/>
              </a:buClr>
              <a:buSzPts val="2800"/>
              <a:buFont typeface="NVIDIA Sans"/>
              <a:buNone/>
              <a:defRPr sz="2800">
                <a:solidFill>
                  <a:schemeClr val="lt1"/>
                </a:solidFill>
                <a:latin typeface="NVIDIA Sans"/>
                <a:ea typeface="NVIDIA Sans"/>
                <a:cs typeface="NVIDIA Sans"/>
                <a:sym typeface="NVIDIA Sans"/>
              </a:defRPr>
            </a:lvl2pPr>
            <a:lvl3pPr lvl="2" rtl="0" algn="ctr">
              <a:spcBef>
                <a:spcPts val="0"/>
              </a:spcBef>
              <a:spcAft>
                <a:spcPts val="0"/>
              </a:spcAft>
              <a:buClr>
                <a:schemeClr val="lt1"/>
              </a:buClr>
              <a:buSzPts val="2800"/>
              <a:buFont typeface="NVIDIA Sans"/>
              <a:buNone/>
              <a:defRPr sz="2800">
                <a:solidFill>
                  <a:schemeClr val="lt1"/>
                </a:solidFill>
                <a:latin typeface="NVIDIA Sans"/>
                <a:ea typeface="NVIDIA Sans"/>
                <a:cs typeface="NVIDIA Sans"/>
                <a:sym typeface="NVIDIA Sans"/>
              </a:defRPr>
            </a:lvl3pPr>
            <a:lvl4pPr lvl="3" rtl="0" algn="ctr">
              <a:spcBef>
                <a:spcPts val="0"/>
              </a:spcBef>
              <a:spcAft>
                <a:spcPts val="0"/>
              </a:spcAft>
              <a:buClr>
                <a:schemeClr val="lt1"/>
              </a:buClr>
              <a:buSzPts val="2800"/>
              <a:buFont typeface="NVIDIA Sans"/>
              <a:buNone/>
              <a:defRPr sz="2800">
                <a:solidFill>
                  <a:schemeClr val="lt1"/>
                </a:solidFill>
                <a:latin typeface="NVIDIA Sans"/>
                <a:ea typeface="NVIDIA Sans"/>
                <a:cs typeface="NVIDIA Sans"/>
                <a:sym typeface="NVIDIA Sans"/>
              </a:defRPr>
            </a:lvl4pPr>
            <a:lvl5pPr lvl="4" rtl="0" algn="ctr">
              <a:spcBef>
                <a:spcPts val="0"/>
              </a:spcBef>
              <a:spcAft>
                <a:spcPts val="0"/>
              </a:spcAft>
              <a:buClr>
                <a:schemeClr val="lt1"/>
              </a:buClr>
              <a:buSzPts val="2800"/>
              <a:buFont typeface="NVIDIA Sans"/>
              <a:buNone/>
              <a:defRPr sz="2800">
                <a:solidFill>
                  <a:schemeClr val="lt1"/>
                </a:solidFill>
                <a:latin typeface="NVIDIA Sans"/>
                <a:ea typeface="NVIDIA Sans"/>
                <a:cs typeface="NVIDIA Sans"/>
                <a:sym typeface="NVIDIA Sans"/>
              </a:defRPr>
            </a:lvl5pPr>
            <a:lvl6pPr lvl="5" rtl="0" algn="ctr">
              <a:spcBef>
                <a:spcPts val="0"/>
              </a:spcBef>
              <a:spcAft>
                <a:spcPts val="0"/>
              </a:spcAft>
              <a:buClr>
                <a:schemeClr val="lt1"/>
              </a:buClr>
              <a:buSzPts val="2800"/>
              <a:buFont typeface="NVIDIA Sans"/>
              <a:buNone/>
              <a:defRPr sz="2800">
                <a:solidFill>
                  <a:schemeClr val="lt1"/>
                </a:solidFill>
                <a:latin typeface="NVIDIA Sans"/>
                <a:ea typeface="NVIDIA Sans"/>
                <a:cs typeface="NVIDIA Sans"/>
                <a:sym typeface="NVIDIA Sans"/>
              </a:defRPr>
            </a:lvl6pPr>
            <a:lvl7pPr lvl="6" rtl="0" algn="ctr">
              <a:spcBef>
                <a:spcPts val="0"/>
              </a:spcBef>
              <a:spcAft>
                <a:spcPts val="0"/>
              </a:spcAft>
              <a:buClr>
                <a:schemeClr val="lt1"/>
              </a:buClr>
              <a:buSzPts val="2800"/>
              <a:buFont typeface="NVIDIA Sans"/>
              <a:buNone/>
              <a:defRPr sz="2800">
                <a:solidFill>
                  <a:schemeClr val="lt1"/>
                </a:solidFill>
                <a:latin typeface="NVIDIA Sans"/>
                <a:ea typeface="NVIDIA Sans"/>
                <a:cs typeface="NVIDIA Sans"/>
                <a:sym typeface="NVIDIA Sans"/>
              </a:defRPr>
            </a:lvl7pPr>
            <a:lvl8pPr lvl="7" rtl="0" algn="ctr">
              <a:spcBef>
                <a:spcPts val="0"/>
              </a:spcBef>
              <a:spcAft>
                <a:spcPts val="0"/>
              </a:spcAft>
              <a:buClr>
                <a:schemeClr val="lt1"/>
              </a:buClr>
              <a:buSzPts val="2800"/>
              <a:buFont typeface="NVIDIA Sans"/>
              <a:buNone/>
              <a:defRPr sz="2800">
                <a:solidFill>
                  <a:schemeClr val="lt1"/>
                </a:solidFill>
                <a:latin typeface="NVIDIA Sans"/>
                <a:ea typeface="NVIDIA Sans"/>
                <a:cs typeface="NVIDIA Sans"/>
                <a:sym typeface="NVIDIA Sans"/>
              </a:defRPr>
            </a:lvl8pPr>
            <a:lvl9pPr lvl="8" rtl="0" algn="ctr">
              <a:spcBef>
                <a:spcPts val="0"/>
              </a:spcBef>
              <a:spcAft>
                <a:spcPts val="0"/>
              </a:spcAft>
              <a:buClr>
                <a:schemeClr val="lt1"/>
              </a:buClr>
              <a:buSzPts val="2800"/>
              <a:buFont typeface="NVIDIA Sans"/>
              <a:buNone/>
              <a:defRPr sz="2800">
                <a:solidFill>
                  <a:schemeClr val="lt1"/>
                </a:solidFill>
                <a:latin typeface="NVIDIA Sans"/>
                <a:ea typeface="NVIDIA Sans"/>
                <a:cs typeface="NVIDIA Sans"/>
                <a:sym typeface="NVIDIA Sans"/>
              </a:defRPr>
            </a:lvl9pPr>
          </a:lstStyle>
          <a:p/>
        </p:txBody>
      </p:sp>
      <p:sp>
        <p:nvSpPr>
          <p:cNvPr id="291" name="Google Shape;291;p26"/>
          <p:cNvSpPr txBox="1"/>
          <p:nvPr>
            <p:ph idx="17" type="subTitle"/>
          </p:nvPr>
        </p:nvSpPr>
        <p:spPr>
          <a:xfrm>
            <a:off x="28709570" y="17772367"/>
            <a:ext cx="6172200" cy="749700"/>
          </a:xfrm>
          <a:prstGeom prst="rect">
            <a:avLst/>
          </a:prstGeom>
          <a:noFill/>
          <a:ln>
            <a:noFill/>
          </a:ln>
        </p:spPr>
        <p:txBody>
          <a:bodyPr anchorCtr="0" anchor="t" bIns="45700" lIns="91425" spcFirstLastPara="1" rIns="91425" wrap="square" tIns="45700">
            <a:noAutofit/>
          </a:bodyPr>
          <a:lstStyle>
            <a:lvl1pPr lvl="0" rtl="0" algn="ctr">
              <a:spcBef>
                <a:spcPts val="0"/>
              </a:spcBef>
              <a:spcAft>
                <a:spcPts val="0"/>
              </a:spcAft>
              <a:buClr>
                <a:schemeClr val="lt1"/>
              </a:buClr>
              <a:buSzPts val="2800"/>
              <a:buFont typeface="NVIDIA Sans"/>
              <a:buNone/>
              <a:defRPr sz="2800">
                <a:solidFill>
                  <a:schemeClr val="lt1"/>
                </a:solidFill>
                <a:latin typeface="NVIDIA Sans"/>
                <a:ea typeface="NVIDIA Sans"/>
                <a:cs typeface="NVIDIA Sans"/>
                <a:sym typeface="NVIDIA Sans"/>
              </a:defRPr>
            </a:lvl1pPr>
            <a:lvl2pPr lvl="1" rtl="0" algn="ctr">
              <a:spcBef>
                <a:spcPts val="0"/>
              </a:spcBef>
              <a:spcAft>
                <a:spcPts val="0"/>
              </a:spcAft>
              <a:buClr>
                <a:schemeClr val="lt1"/>
              </a:buClr>
              <a:buSzPts val="2800"/>
              <a:buFont typeface="NVIDIA Sans"/>
              <a:buNone/>
              <a:defRPr sz="2800">
                <a:solidFill>
                  <a:schemeClr val="lt1"/>
                </a:solidFill>
                <a:latin typeface="NVIDIA Sans"/>
                <a:ea typeface="NVIDIA Sans"/>
                <a:cs typeface="NVIDIA Sans"/>
                <a:sym typeface="NVIDIA Sans"/>
              </a:defRPr>
            </a:lvl2pPr>
            <a:lvl3pPr lvl="2" rtl="0" algn="ctr">
              <a:spcBef>
                <a:spcPts val="0"/>
              </a:spcBef>
              <a:spcAft>
                <a:spcPts val="0"/>
              </a:spcAft>
              <a:buClr>
                <a:schemeClr val="lt1"/>
              </a:buClr>
              <a:buSzPts val="2800"/>
              <a:buFont typeface="NVIDIA Sans"/>
              <a:buNone/>
              <a:defRPr sz="2800">
                <a:solidFill>
                  <a:schemeClr val="lt1"/>
                </a:solidFill>
                <a:latin typeface="NVIDIA Sans"/>
                <a:ea typeface="NVIDIA Sans"/>
                <a:cs typeface="NVIDIA Sans"/>
                <a:sym typeface="NVIDIA Sans"/>
              </a:defRPr>
            </a:lvl3pPr>
            <a:lvl4pPr lvl="3" rtl="0" algn="ctr">
              <a:spcBef>
                <a:spcPts val="0"/>
              </a:spcBef>
              <a:spcAft>
                <a:spcPts val="0"/>
              </a:spcAft>
              <a:buClr>
                <a:schemeClr val="lt1"/>
              </a:buClr>
              <a:buSzPts val="2800"/>
              <a:buFont typeface="NVIDIA Sans"/>
              <a:buNone/>
              <a:defRPr sz="2800">
                <a:solidFill>
                  <a:schemeClr val="lt1"/>
                </a:solidFill>
                <a:latin typeface="NVIDIA Sans"/>
                <a:ea typeface="NVIDIA Sans"/>
                <a:cs typeface="NVIDIA Sans"/>
                <a:sym typeface="NVIDIA Sans"/>
              </a:defRPr>
            </a:lvl4pPr>
            <a:lvl5pPr lvl="4" rtl="0" algn="ctr">
              <a:spcBef>
                <a:spcPts val="0"/>
              </a:spcBef>
              <a:spcAft>
                <a:spcPts val="0"/>
              </a:spcAft>
              <a:buClr>
                <a:schemeClr val="lt1"/>
              </a:buClr>
              <a:buSzPts val="2800"/>
              <a:buFont typeface="NVIDIA Sans"/>
              <a:buNone/>
              <a:defRPr sz="2800">
                <a:solidFill>
                  <a:schemeClr val="lt1"/>
                </a:solidFill>
                <a:latin typeface="NVIDIA Sans"/>
                <a:ea typeface="NVIDIA Sans"/>
                <a:cs typeface="NVIDIA Sans"/>
                <a:sym typeface="NVIDIA Sans"/>
              </a:defRPr>
            </a:lvl5pPr>
            <a:lvl6pPr lvl="5" rtl="0" algn="ctr">
              <a:spcBef>
                <a:spcPts val="0"/>
              </a:spcBef>
              <a:spcAft>
                <a:spcPts val="0"/>
              </a:spcAft>
              <a:buClr>
                <a:schemeClr val="lt1"/>
              </a:buClr>
              <a:buSzPts val="2800"/>
              <a:buFont typeface="NVIDIA Sans"/>
              <a:buNone/>
              <a:defRPr sz="2800">
                <a:solidFill>
                  <a:schemeClr val="lt1"/>
                </a:solidFill>
                <a:latin typeface="NVIDIA Sans"/>
                <a:ea typeface="NVIDIA Sans"/>
                <a:cs typeface="NVIDIA Sans"/>
                <a:sym typeface="NVIDIA Sans"/>
              </a:defRPr>
            </a:lvl6pPr>
            <a:lvl7pPr lvl="6" rtl="0" algn="ctr">
              <a:spcBef>
                <a:spcPts val="0"/>
              </a:spcBef>
              <a:spcAft>
                <a:spcPts val="0"/>
              </a:spcAft>
              <a:buClr>
                <a:schemeClr val="lt1"/>
              </a:buClr>
              <a:buSzPts val="2800"/>
              <a:buFont typeface="NVIDIA Sans"/>
              <a:buNone/>
              <a:defRPr sz="2800">
                <a:solidFill>
                  <a:schemeClr val="lt1"/>
                </a:solidFill>
                <a:latin typeface="NVIDIA Sans"/>
                <a:ea typeface="NVIDIA Sans"/>
                <a:cs typeface="NVIDIA Sans"/>
                <a:sym typeface="NVIDIA Sans"/>
              </a:defRPr>
            </a:lvl7pPr>
            <a:lvl8pPr lvl="7" rtl="0" algn="ctr">
              <a:spcBef>
                <a:spcPts val="0"/>
              </a:spcBef>
              <a:spcAft>
                <a:spcPts val="0"/>
              </a:spcAft>
              <a:buClr>
                <a:schemeClr val="lt1"/>
              </a:buClr>
              <a:buSzPts val="2800"/>
              <a:buFont typeface="NVIDIA Sans"/>
              <a:buNone/>
              <a:defRPr sz="2800">
                <a:solidFill>
                  <a:schemeClr val="lt1"/>
                </a:solidFill>
                <a:latin typeface="NVIDIA Sans"/>
                <a:ea typeface="NVIDIA Sans"/>
                <a:cs typeface="NVIDIA Sans"/>
                <a:sym typeface="NVIDIA Sans"/>
              </a:defRPr>
            </a:lvl8pPr>
            <a:lvl9pPr lvl="8" rtl="0" algn="ctr">
              <a:spcBef>
                <a:spcPts val="0"/>
              </a:spcBef>
              <a:spcAft>
                <a:spcPts val="0"/>
              </a:spcAft>
              <a:buClr>
                <a:schemeClr val="lt1"/>
              </a:buClr>
              <a:buSzPts val="2800"/>
              <a:buFont typeface="NVIDIA Sans"/>
              <a:buNone/>
              <a:defRPr sz="2800">
                <a:solidFill>
                  <a:schemeClr val="lt1"/>
                </a:solidFill>
                <a:latin typeface="NVIDIA Sans"/>
                <a:ea typeface="NVIDIA Sans"/>
                <a:cs typeface="NVIDIA Sans"/>
                <a:sym typeface="NVIDIA Sans"/>
              </a:defRPr>
            </a:lvl9pPr>
          </a:lstStyle>
          <a:p/>
        </p:txBody>
      </p:sp>
      <p:sp>
        <p:nvSpPr>
          <p:cNvPr id="292" name="Google Shape;292;p26"/>
          <p:cNvSpPr txBox="1"/>
          <p:nvPr>
            <p:ph idx="18" type="subTitle"/>
          </p:nvPr>
        </p:nvSpPr>
        <p:spPr>
          <a:xfrm>
            <a:off x="21951657" y="17772367"/>
            <a:ext cx="6172200" cy="749700"/>
          </a:xfrm>
          <a:prstGeom prst="rect">
            <a:avLst/>
          </a:prstGeom>
          <a:noFill/>
          <a:ln>
            <a:noFill/>
          </a:ln>
        </p:spPr>
        <p:txBody>
          <a:bodyPr anchorCtr="0" anchor="t" bIns="45700" lIns="91425" spcFirstLastPara="1" rIns="91425" wrap="square" tIns="45700">
            <a:noAutofit/>
          </a:bodyPr>
          <a:lstStyle>
            <a:lvl1pPr lvl="0" rtl="0" algn="ctr">
              <a:spcBef>
                <a:spcPts val="0"/>
              </a:spcBef>
              <a:spcAft>
                <a:spcPts val="0"/>
              </a:spcAft>
              <a:buClr>
                <a:schemeClr val="lt1"/>
              </a:buClr>
              <a:buSzPts val="2800"/>
              <a:buFont typeface="NVIDIA Sans"/>
              <a:buNone/>
              <a:defRPr sz="2800">
                <a:solidFill>
                  <a:schemeClr val="lt1"/>
                </a:solidFill>
                <a:latin typeface="NVIDIA Sans"/>
                <a:ea typeface="NVIDIA Sans"/>
                <a:cs typeface="NVIDIA Sans"/>
                <a:sym typeface="NVIDIA Sans"/>
              </a:defRPr>
            </a:lvl1pPr>
            <a:lvl2pPr lvl="1" rtl="0" algn="ctr">
              <a:spcBef>
                <a:spcPts val="0"/>
              </a:spcBef>
              <a:spcAft>
                <a:spcPts val="0"/>
              </a:spcAft>
              <a:buClr>
                <a:schemeClr val="lt1"/>
              </a:buClr>
              <a:buSzPts val="2800"/>
              <a:buFont typeface="NVIDIA Sans"/>
              <a:buNone/>
              <a:defRPr sz="2800">
                <a:solidFill>
                  <a:schemeClr val="lt1"/>
                </a:solidFill>
                <a:latin typeface="NVIDIA Sans"/>
                <a:ea typeface="NVIDIA Sans"/>
                <a:cs typeface="NVIDIA Sans"/>
                <a:sym typeface="NVIDIA Sans"/>
              </a:defRPr>
            </a:lvl2pPr>
            <a:lvl3pPr lvl="2" rtl="0" algn="ctr">
              <a:spcBef>
                <a:spcPts val="0"/>
              </a:spcBef>
              <a:spcAft>
                <a:spcPts val="0"/>
              </a:spcAft>
              <a:buClr>
                <a:schemeClr val="lt1"/>
              </a:buClr>
              <a:buSzPts val="2800"/>
              <a:buFont typeface="NVIDIA Sans"/>
              <a:buNone/>
              <a:defRPr sz="2800">
                <a:solidFill>
                  <a:schemeClr val="lt1"/>
                </a:solidFill>
                <a:latin typeface="NVIDIA Sans"/>
                <a:ea typeface="NVIDIA Sans"/>
                <a:cs typeface="NVIDIA Sans"/>
                <a:sym typeface="NVIDIA Sans"/>
              </a:defRPr>
            </a:lvl3pPr>
            <a:lvl4pPr lvl="3" rtl="0" algn="ctr">
              <a:spcBef>
                <a:spcPts val="0"/>
              </a:spcBef>
              <a:spcAft>
                <a:spcPts val="0"/>
              </a:spcAft>
              <a:buClr>
                <a:schemeClr val="lt1"/>
              </a:buClr>
              <a:buSzPts val="2800"/>
              <a:buFont typeface="NVIDIA Sans"/>
              <a:buNone/>
              <a:defRPr sz="2800">
                <a:solidFill>
                  <a:schemeClr val="lt1"/>
                </a:solidFill>
                <a:latin typeface="NVIDIA Sans"/>
                <a:ea typeface="NVIDIA Sans"/>
                <a:cs typeface="NVIDIA Sans"/>
                <a:sym typeface="NVIDIA Sans"/>
              </a:defRPr>
            </a:lvl4pPr>
            <a:lvl5pPr lvl="4" rtl="0" algn="ctr">
              <a:spcBef>
                <a:spcPts val="0"/>
              </a:spcBef>
              <a:spcAft>
                <a:spcPts val="0"/>
              </a:spcAft>
              <a:buClr>
                <a:schemeClr val="lt1"/>
              </a:buClr>
              <a:buSzPts val="2800"/>
              <a:buFont typeface="NVIDIA Sans"/>
              <a:buNone/>
              <a:defRPr sz="2800">
                <a:solidFill>
                  <a:schemeClr val="lt1"/>
                </a:solidFill>
                <a:latin typeface="NVIDIA Sans"/>
                <a:ea typeface="NVIDIA Sans"/>
                <a:cs typeface="NVIDIA Sans"/>
                <a:sym typeface="NVIDIA Sans"/>
              </a:defRPr>
            </a:lvl5pPr>
            <a:lvl6pPr lvl="5" rtl="0" algn="ctr">
              <a:spcBef>
                <a:spcPts val="0"/>
              </a:spcBef>
              <a:spcAft>
                <a:spcPts val="0"/>
              </a:spcAft>
              <a:buClr>
                <a:schemeClr val="lt1"/>
              </a:buClr>
              <a:buSzPts val="2800"/>
              <a:buFont typeface="NVIDIA Sans"/>
              <a:buNone/>
              <a:defRPr sz="2800">
                <a:solidFill>
                  <a:schemeClr val="lt1"/>
                </a:solidFill>
                <a:latin typeface="NVIDIA Sans"/>
                <a:ea typeface="NVIDIA Sans"/>
                <a:cs typeface="NVIDIA Sans"/>
                <a:sym typeface="NVIDIA Sans"/>
              </a:defRPr>
            </a:lvl6pPr>
            <a:lvl7pPr lvl="6" rtl="0" algn="ctr">
              <a:spcBef>
                <a:spcPts val="0"/>
              </a:spcBef>
              <a:spcAft>
                <a:spcPts val="0"/>
              </a:spcAft>
              <a:buClr>
                <a:schemeClr val="lt1"/>
              </a:buClr>
              <a:buSzPts val="2800"/>
              <a:buFont typeface="NVIDIA Sans"/>
              <a:buNone/>
              <a:defRPr sz="2800">
                <a:solidFill>
                  <a:schemeClr val="lt1"/>
                </a:solidFill>
                <a:latin typeface="NVIDIA Sans"/>
                <a:ea typeface="NVIDIA Sans"/>
                <a:cs typeface="NVIDIA Sans"/>
                <a:sym typeface="NVIDIA Sans"/>
              </a:defRPr>
            </a:lvl7pPr>
            <a:lvl8pPr lvl="7" rtl="0" algn="ctr">
              <a:spcBef>
                <a:spcPts val="0"/>
              </a:spcBef>
              <a:spcAft>
                <a:spcPts val="0"/>
              </a:spcAft>
              <a:buClr>
                <a:schemeClr val="lt1"/>
              </a:buClr>
              <a:buSzPts val="2800"/>
              <a:buFont typeface="NVIDIA Sans"/>
              <a:buNone/>
              <a:defRPr sz="2800">
                <a:solidFill>
                  <a:schemeClr val="lt1"/>
                </a:solidFill>
                <a:latin typeface="NVIDIA Sans"/>
                <a:ea typeface="NVIDIA Sans"/>
                <a:cs typeface="NVIDIA Sans"/>
                <a:sym typeface="NVIDIA Sans"/>
              </a:defRPr>
            </a:lvl8pPr>
            <a:lvl9pPr lvl="8" rtl="0" algn="ctr">
              <a:spcBef>
                <a:spcPts val="0"/>
              </a:spcBef>
              <a:spcAft>
                <a:spcPts val="0"/>
              </a:spcAft>
              <a:buClr>
                <a:schemeClr val="lt1"/>
              </a:buClr>
              <a:buSzPts val="2800"/>
              <a:buFont typeface="NVIDIA Sans"/>
              <a:buNone/>
              <a:defRPr sz="2800">
                <a:solidFill>
                  <a:schemeClr val="lt1"/>
                </a:solidFill>
                <a:latin typeface="NVIDIA Sans"/>
                <a:ea typeface="NVIDIA Sans"/>
                <a:cs typeface="NVIDIA Sans"/>
                <a:sym typeface="NVIDIA Sans"/>
              </a:defRPr>
            </a:lvl9pPr>
          </a:lstStyle>
          <a:p/>
        </p:txBody>
      </p:sp>
      <p:sp>
        <p:nvSpPr>
          <p:cNvPr id="293" name="Google Shape;293;p26"/>
          <p:cNvSpPr txBox="1"/>
          <p:nvPr>
            <p:ph idx="19" type="subTitle"/>
          </p:nvPr>
        </p:nvSpPr>
        <p:spPr>
          <a:xfrm>
            <a:off x="15193774" y="17772367"/>
            <a:ext cx="6172200" cy="749700"/>
          </a:xfrm>
          <a:prstGeom prst="rect">
            <a:avLst/>
          </a:prstGeom>
          <a:noFill/>
          <a:ln>
            <a:noFill/>
          </a:ln>
        </p:spPr>
        <p:txBody>
          <a:bodyPr anchorCtr="0" anchor="t" bIns="45700" lIns="91425" spcFirstLastPara="1" rIns="91425" wrap="square" tIns="45700">
            <a:noAutofit/>
          </a:bodyPr>
          <a:lstStyle>
            <a:lvl1pPr lvl="0" rtl="0" algn="ctr">
              <a:spcBef>
                <a:spcPts val="0"/>
              </a:spcBef>
              <a:spcAft>
                <a:spcPts val="0"/>
              </a:spcAft>
              <a:buClr>
                <a:schemeClr val="lt1"/>
              </a:buClr>
              <a:buSzPts val="2800"/>
              <a:buFont typeface="NVIDIA Sans"/>
              <a:buNone/>
              <a:defRPr sz="2800">
                <a:solidFill>
                  <a:schemeClr val="lt1"/>
                </a:solidFill>
                <a:latin typeface="NVIDIA Sans"/>
                <a:ea typeface="NVIDIA Sans"/>
                <a:cs typeface="NVIDIA Sans"/>
                <a:sym typeface="NVIDIA Sans"/>
              </a:defRPr>
            </a:lvl1pPr>
            <a:lvl2pPr lvl="1" rtl="0" algn="ctr">
              <a:spcBef>
                <a:spcPts val="0"/>
              </a:spcBef>
              <a:spcAft>
                <a:spcPts val="0"/>
              </a:spcAft>
              <a:buClr>
                <a:schemeClr val="lt1"/>
              </a:buClr>
              <a:buSzPts val="2800"/>
              <a:buFont typeface="NVIDIA Sans"/>
              <a:buNone/>
              <a:defRPr sz="2800">
                <a:solidFill>
                  <a:schemeClr val="lt1"/>
                </a:solidFill>
                <a:latin typeface="NVIDIA Sans"/>
                <a:ea typeface="NVIDIA Sans"/>
                <a:cs typeface="NVIDIA Sans"/>
                <a:sym typeface="NVIDIA Sans"/>
              </a:defRPr>
            </a:lvl2pPr>
            <a:lvl3pPr lvl="2" rtl="0" algn="ctr">
              <a:spcBef>
                <a:spcPts val="0"/>
              </a:spcBef>
              <a:spcAft>
                <a:spcPts val="0"/>
              </a:spcAft>
              <a:buClr>
                <a:schemeClr val="lt1"/>
              </a:buClr>
              <a:buSzPts val="2800"/>
              <a:buFont typeface="NVIDIA Sans"/>
              <a:buNone/>
              <a:defRPr sz="2800">
                <a:solidFill>
                  <a:schemeClr val="lt1"/>
                </a:solidFill>
                <a:latin typeface="NVIDIA Sans"/>
                <a:ea typeface="NVIDIA Sans"/>
                <a:cs typeface="NVIDIA Sans"/>
                <a:sym typeface="NVIDIA Sans"/>
              </a:defRPr>
            </a:lvl3pPr>
            <a:lvl4pPr lvl="3" rtl="0" algn="ctr">
              <a:spcBef>
                <a:spcPts val="0"/>
              </a:spcBef>
              <a:spcAft>
                <a:spcPts val="0"/>
              </a:spcAft>
              <a:buClr>
                <a:schemeClr val="lt1"/>
              </a:buClr>
              <a:buSzPts val="2800"/>
              <a:buFont typeface="NVIDIA Sans"/>
              <a:buNone/>
              <a:defRPr sz="2800">
                <a:solidFill>
                  <a:schemeClr val="lt1"/>
                </a:solidFill>
                <a:latin typeface="NVIDIA Sans"/>
                <a:ea typeface="NVIDIA Sans"/>
                <a:cs typeface="NVIDIA Sans"/>
                <a:sym typeface="NVIDIA Sans"/>
              </a:defRPr>
            </a:lvl4pPr>
            <a:lvl5pPr lvl="4" rtl="0" algn="ctr">
              <a:spcBef>
                <a:spcPts val="0"/>
              </a:spcBef>
              <a:spcAft>
                <a:spcPts val="0"/>
              </a:spcAft>
              <a:buClr>
                <a:schemeClr val="lt1"/>
              </a:buClr>
              <a:buSzPts val="2800"/>
              <a:buFont typeface="NVIDIA Sans"/>
              <a:buNone/>
              <a:defRPr sz="2800">
                <a:solidFill>
                  <a:schemeClr val="lt1"/>
                </a:solidFill>
                <a:latin typeface="NVIDIA Sans"/>
                <a:ea typeface="NVIDIA Sans"/>
                <a:cs typeface="NVIDIA Sans"/>
                <a:sym typeface="NVIDIA Sans"/>
              </a:defRPr>
            </a:lvl5pPr>
            <a:lvl6pPr lvl="5" rtl="0" algn="ctr">
              <a:spcBef>
                <a:spcPts val="0"/>
              </a:spcBef>
              <a:spcAft>
                <a:spcPts val="0"/>
              </a:spcAft>
              <a:buClr>
                <a:schemeClr val="lt1"/>
              </a:buClr>
              <a:buSzPts val="2800"/>
              <a:buFont typeface="NVIDIA Sans"/>
              <a:buNone/>
              <a:defRPr sz="2800">
                <a:solidFill>
                  <a:schemeClr val="lt1"/>
                </a:solidFill>
                <a:latin typeface="NVIDIA Sans"/>
                <a:ea typeface="NVIDIA Sans"/>
                <a:cs typeface="NVIDIA Sans"/>
                <a:sym typeface="NVIDIA Sans"/>
              </a:defRPr>
            </a:lvl6pPr>
            <a:lvl7pPr lvl="6" rtl="0" algn="ctr">
              <a:spcBef>
                <a:spcPts val="0"/>
              </a:spcBef>
              <a:spcAft>
                <a:spcPts val="0"/>
              </a:spcAft>
              <a:buClr>
                <a:schemeClr val="lt1"/>
              </a:buClr>
              <a:buSzPts val="2800"/>
              <a:buFont typeface="NVIDIA Sans"/>
              <a:buNone/>
              <a:defRPr sz="2800">
                <a:solidFill>
                  <a:schemeClr val="lt1"/>
                </a:solidFill>
                <a:latin typeface="NVIDIA Sans"/>
                <a:ea typeface="NVIDIA Sans"/>
                <a:cs typeface="NVIDIA Sans"/>
                <a:sym typeface="NVIDIA Sans"/>
              </a:defRPr>
            </a:lvl7pPr>
            <a:lvl8pPr lvl="7" rtl="0" algn="ctr">
              <a:spcBef>
                <a:spcPts val="0"/>
              </a:spcBef>
              <a:spcAft>
                <a:spcPts val="0"/>
              </a:spcAft>
              <a:buClr>
                <a:schemeClr val="lt1"/>
              </a:buClr>
              <a:buSzPts val="2800"/>
              <a:buFont typeface="NVIDIA Sans"/>
              <a:buNone/>
              <a:defRPr sz="2800">
                <a:solidFill>
                  <a:schemeClr val="lt1"/>
                </a:solidFill>
                <a:latin typeface="NVIDIA Sans"/>
                <a:ea typeface="NVIDIA Sans"/>
                <a:cs typeface="NVIDIA Sans"/>
                <a:sym typeface="NVIDIA Sans"/>
              </a:defRPr>
            </a:lvl8pPr>
            <a:lvl9pPr lvl="8" rtl="0" algn="ctr">
              <a:spcBef>
                <a:spcPts val="0"/>
              </a:spcBef>
              <a:spcAft>
                <a:spcPts val="0"/>
              </a:spcAft>
              <a:buClr>
                <a:schemeClr val="lt1"/>
              </a:buClr>
              <a:buSzPts val="2800"/>
              <a:buFont typeface="NVIDIA Sans"/>
              <a:buNone/>
              <a:defRPr sz="2800">
                <a:solidFill>
                  <a:schemeClr val="lt1"/>
                </a:solidFill>
                <a:latin typeface="NVIDIA Sans"/>
                <a:ea typeface="NVIDIA Sans"/>
                <a:cs typeface="NVIDIA Sans"/>
                <a:sym typeface="NVIDIA Sans"/>
              </a:defRPr>
            </a:lvl9pPr>
          </a:lstStyle>
          <a:p/>
        </p:txBody>
      </p:sp>
      <p:sp>
        <p:nvSpPr>
          <p:cNvPr id="294" name="Google Shape;294;p26"/>
          <p:cNvSpPr txBox="1"/>
          <p:nvPr>
            <p:ph idx="20" type="subTitle"/>
          </p:nvPr>
        </p:nvSpPr>
        <p:spPr>
          <a:xfrm>
            <a:off x="8441208" y="17772367"/>
            <a:ext cx="6172200" cy="749700"/>
          </a:xfrm>
          <a:prstGeom prst="rect">
            <a:avLst/>
          </a:prstGeom>
          <a:noFill/>
          <a:ln>
            <a:noFill/>
          </a:ln>
        </p:spPr>
        <p:txBody>
          <a:bodyPr anchorCtr="0" anchor="t" bIns="45700" lIns="91425" spcFirstLastPara="1" rIns="91425" wrap="square" tIns="45700">
            <a:noAutofit/>
          </a:bodyPr>
          <a:lstStyle>
            <a:lvl1pPr lvl="0" rtl="0" algn="ctr">
              <a:spcBef>
                <a:spcPts val="0"/>
              </a:spcBef>
              <a:spcAft>
                <a:spcPts val="0"/>
              </a:spcAft>
              <a:buClr>
                <a:schemeClr val="lt1"/>
              </a:buClr>
              <a:buSzPts val="2800"/>
              <a:buFont typeface="NVIDIA Sans"/>
              <a:buNone/>
              <a:defRPr sz="2800">
                <a:solidFill>
                  <a:schemeClr val="lt1"/>
                </a:solidFill>
                <a:latin typeface="NVIDIA Sans"/>
                <a:ea typeface="NVIDIA Sans"/>
                <a:cs typeface="NVIDIA Sans"/>
                <a:sym typeface="NVIDIA Sans"/>
              </a:defRPr>
            </a:lvl1pPr>
            <a:lvl2pPr lvl="1" rtl="0" algn="ctr">
              <a:spcBef>
                <a:spcPts val="0"/>
              </a:spcBef>
              <a:spcAft>
                <a:spcPts val="0"/>
              </a:spcAft>
              <a:buClr>
                <a:schemeClr val="lt1"/>
              </a:buClr>
              <a:buSzPts val="2800"/>
              <a:buFont typeface="NVIDIA Sans"/>
              <a:buNone/>
              <a:defRPr sz="2800">
                <a:solidFill>
                  <a:schemeClr val="lt1"/>
                </a:solidFill>
                <a:latin typeface="NVIDIA Sans"/>
                <a:ea typeface="NVIDIA Sans"/>
                <a:cs typeface="NVIDIA Sans"/>
                <a:sym typeface="NVIDIA Sans"/>
              </a:defRPr>
            </a:lvl2pPr>
            <a:lvl3pPr lvl="2" rtl="0" algn="ctr">
              <a:spcBef>
                <a:spcPts val="0"/>
              </a:spcBef>
              <a:spcAft>
                <a:spcPts val="0"/>
              </a:spcAft>
              <a:buClr>
                <a:schemeClr val="lt1"/>
              </a:buClr>
              <a:buSzPts val="2800"/>
              <a:buFont typeface="NVIDIA Sans"/>
              <a:buNone/>
              <a:defRPr sz="2800">
                <a:solidFill>
                  <a:schemeClr val="lt1"/>
                </a:solidFill>
                <a:latin typeface="NVIDIA Sans"/>
                <a:ea typeface="NVIDIA Sans"/>
                <a:cs typeface="NVIDIA Sans"/>
                <a:sym typeface="NVIDIA Sans"/>
              </a:defRPr>
            </a:lvl3pPr>
            <a:lvl4pPr lvl="3" rtl="0" algn="ctr">
              <a:spcBef>
                <a:spcPts val="0"/>
              </a:spcBef>
              <a:spcAft>
                <a:spcPts val="0"/>
              </a:spcAft>
              <a:buClr>
                <a:schemeClr val="lt1"/>
              </a:buClr>
              <a:buSzPts val="2800"/>
              <a:buFont typeface="NVIDIA Sans"/>
              <a:buNone/>
              <a:defRPr sz="2800">
                <a:solidFill>
                  <a:schemeClr val="lt1"/>
                </a:solidFill>
                <a:latin typeface="NVIDIA Sans"/>
                <a:ea typeface="NVIDIA Sans"/>
                <a:cs typeface="NVIDIA Sans"/>
                <a:sym typeface="NVIDIA Sans"/>
              </a:defRPr>
            </a:lvl4pPr>
            <a:lvl5pPr lvl="4" rtl="0" algn="ctr">
              <a:spcBef>
                <a:spcPts val="0"/>
              </a:spcBef>
              <a:spcAft>
                <a:spcPts val="0"/>
              </a:spcAft>
              <a:buClr>
                <a:schemeClr val="lt1"/>
              </a:buClr>
              <a:buSzPts val="2800"/>
              <a:buFont typeface="NVIDIA Sans"/>
              <a:buNone/>
              <a:defRPr sz="2800">
                <a:solidFill>
                  <a:schemeClr val="lt1"/>
                </a:solidFill>
                <a:latin typeface="NVIDIA Sans"/>
                <a:ea typeface="NVIDIA Sans"/>
                <a:cs typeface="NVIDIA Sans"/>
                <a:sym typeface="NVIDIA Sans"/>
              </a:defRPr>
            </a:lvl5pPr>
            <a:lvl6pPr lvl="5" rtl="0" algn="ctr">
              <a:spcBef>
                <a:spcPts val="0"/>
              </a:spcBef>
              <a:spcAft>
                <a:spcPts val="0"/>
              </a:spcAft>
              <a:buClr>
                <a:schemeClr val="lt1"/>
              </a:buClr>
              <a:buSzPts val="2800"/>
              <a:buFont typeface="NVIDIA Sans"/>
              <a:buNone/>
              <a:defRPr sz="2800">
                <a:solidFill>
                  <a:schemeClr val="lt1"/>
                </a:solidFill>
                <a:latin typeface="NVIDIA Sans"/>
                <a:ea typeface="NVIDIA Sans"/>
                <a:cs typeface="NVIDIA Sans"/>
                <a:sym typeface="NVIDIA Sans"/>
              </a:defRPr>
            </a:lvl6pPr>
            <a:lvl7pPr lvl="6" rtl="0" algn="ctr">
              <a:spcBef>
                <a:spcPts val="0"/>
              </a:spcBef>
              <a:spcAft>
                <a:spcPts val="0"/>
              </a:spcAft>
              <a:buClr>
                <a:schemeClr val="lt1"/>
              </a:buClr>
              <a:buSzPts val="2800"/>
              <a:buFont typeface="NVIDIA Sans"/>
              <a:buNone/>
              <a:defRPr sz="2800">
                <a:solidFill>
                  <a:schemeClr val="lt1"/>
                </a:solidFill>
                <a:latin typeface="NVIDIA Sans"/>
                <a:ea typeface="NVIDIA Sans"/>
                <a:cs typeface="NVIDIA Sans"/>
                <a:sym typeface="NVIDIA Sans"/>
              </a:defRPr>
            </a:lvl7pPr>
            <a:lvl8pPr lvl="7" rtl="0" algn="ctr">
              <a:spcBef>
                <a:spcPts val="0"/>
              </a:spcBef>
              <a:spcAft>
                <a:spcPts val="0"/>
              </a:spcAft>
              <a:buClr>
                <a:schemeClr val="lt1"/>
              </a:buClr>
              <a:buSzPts val="2800"/>
              <a:buFont typeface="NVIDIA Sans"/>
              <a:buNone/>
              <a:defRPr sz="2800">
                <a:solidFill>
                  <a:schemeClr val="lt1"/>
                </a:solidFill>
                <a:latin typeface="NVIDIA Sans"/>
                <a:ea typeface="NVIDIA Sans"/>
                <a:cs typeface="NVIDIA Sans"/>
                <a:sym typeface="NVIDIA Sans"/>
              </a:defRPr>
            </a:lvl8pPr>
            <a:lvl9pPr lvl="8" rtl="0" algn="ctr">
              <a:spcBef>
                <a:spcPts val="0"/>
              </a:spcBef>
              <a:spcAft>
                <a:spcPts val="0"/>
              </a:spcAft>
              <a:buClr>
                <a:schemeClr val="lt1"/>
              </a:buClr>
              <a:buSzPts val="2800"/>
              <a:buFont typeface="NVIDIA Sans"/>
              <a:buNone/>
              <a:defRPr sz="2800">
                <a:solidFill>
                  <a:schemeClr val="lt1"/>
                </a:solidFill>
                <a:latin typeface="NVIDIA Sans"/>
                <a:ea typeface="NVIDIA Sans"/>
                <a:cs typeface="NVIDIA Sans"/>
                <a:sym typeface="NVIDIA Sans"/>
              </a:defRPr>
            </a:lvl9pPr>
          </a:lstStyle>
          <a:p/>
        </p:txBody>
      </p:sp>
      <p:sp>
        <p:nvSpPr>
          <p:cNvPr id="295" name="Google Shape;295;p26"/>
          <p:cNvSpPr txBox="1"/>
          <p:nvPr>
            <p:ph idx="21" type="subTitle"/>
          </p:nvPr>
        </p:nvSpPr>
        <p:spPr>
          <a:xfrm>
            <a:off x="1683326" y="17772367"/>
            <a:ext cx="6172200" cy="749700"/>
          </a:xfrm>
          <a:prstGeom prst="rect">
            <a:avLst/>
          </a:prstGeom>
          <a:noFill/>
          <a:ln>
            <a:noFill/>
          </a:ln>
        </p:spPr>
        <p:txBody>
          <a:bodyPr anchorCtr="0" anchor="t" bIns="45700" lIns="91425" spcFirstLastPara="1" rIns="91425" wrap="square" tIns="45700">
            <a:noAutofit/>
          </a:bodyPr>
          <a:lstStyle>
            <a:lvl1pPr lvl="0" rtl="0" algn="ctr">
              <a:spcBef>
                <a:spcPts val="0"/>
              </a:spcBef>
              <a:spcAft>
                <a:spcPts val="0"/>
              </a:spcAft>
              <a:buClr>
                <a:schemeClr val="lt1"/>
              </a:buClr>
              <a:buSzPts val="2800"/>
              <a:buFont typeface="NVIDIA Sans"/>
              <a:buNone/>
              <a:defRPr sz="2800">
                <a:solidFill>
                  <a:schemeClr val="lt1"/>
                </a:solidFill>
                <a:latin typeface="NVIDIA Sans"/>
                <a:ea typeface="NVIDIA Sans"/>
                <a:cs typeface="NVIDIA Sans"/>
                <a:sym typeface="NVIDIA Sans"/>
              </a:defRPr>
            </a:lvl1pPr>
            <a:lvl2pPr lvl="1" rtl="0" algn="ctr">
              <a:spcBef>
                <a:spcPts val="0"/>
              </a:spcBef>
              <a:spcAft>
                <a:spcPts val="0"/>
              </a:spcAft>
              <a:buClr>
                <a:schemeClr val="lt1"/>
              </a:buClr>
              <a:buSzPts val="2800"/>
              <a:buFont typeface="NVIDIA Sans"/>
              <a:buNone/>
              <a:defRPr sz="2800">
                <a:solidFill>
                  <a:schemeClr val="lt1"/>
                </a:solidFill>
                <a:latin typeface="NVIDIA Sans"/>
                <a:ea typeface="NVIDIA Sans"/>
                <a:cs typeface="NVIDIA Sans"/>
                <a:sym typeface="NVIDIA Sans"/>
              </a:defRPr>
            </a:lvl2pPr>
            <a:lvl3pPr lvl="2" rtl="0" algn="ctr">
              <a:spcBef>
                <a:spcPts val="0"/>
              </a:spcBef>
              <a:spcAft>
                <a:spcPts val="0"/>
              </a:spcAft>
              <a:buClr>
                <a:schemeClr val="lt1"/>
              </a:buClr>
              <a:buSzPts val="2800"/>
              <a:buFont typeface="NVIDIA Sans"/>
              <a:buNone/>
              <a:defRPr sz="2800">
                <a:solidFill>
                  <a:schemeClr val="lt1"/>
                </a:solidFill>
                <a:latin typeface="NVIDIA Sans"/>
                <a:ea typeface="NVIDIA Sans"/>
                <a:cs typeface="NVIDIA Sans"/>
                <a:sym typeface="NVIDIA Sans"/>
              </a:defRPr>
            </a:lvl3pPr>
            <a:lvl4pPr lvl="3" rtl="0" algn="ctr">
              <a:spcBef>
                <a:spcPts val="0"/>
              </a:spcBef>
              <a:spcAft>
                <a:spcPts val="0"/>
              </a:spcAft>
              <a:buClr>
                <a:schemeClr val="lt1"/>
              </a:buClr>
              <a:buSzPts val="2800"/>
              <a:buFont typeface="NVIDIA Sans"/>
              <a:buNone/>
              <a:defRPr sz="2800">
                <a:solidFill>
                  <a:schemeClr val="lt1"/>
                </a:solidFill>
                <a:latin typeface="NVIDIA Sans"/>
                <a:ea typeface="NVIDIA Sans"/>
                <a:cs typeface="NVIDIA Sans"/>
                <a:sym typeface="NVIDIA Sans"/>
              </a:defRPr>
            </a:lvl4pPr>
            <a:lvl5pPr lvl="4" rtl="0" algn="ctr">
              <a:spcBef>
                <a:spcPts val="0"/>
              </a:spcBef>
              <a:spcAft>
                <a:spcPts val="0"/>
              </a:spcAft>
              <a:buClr>
                <a:schemeClr val="lt1"/>
              </a:buClr>
              <a:buSzPts val="2800"/>
              <a:buFont typeface="NVIDIA Sans"/>
              <a:buNone/>
              <a:defRPr sz="2800">
                <a:solidFill>
                  <a:schemeClr val="lt1"/>
                </a:solidFill>
                <a:latin typeface="NVIDIA Sans"/>
                <a:ea typeface="NVIDIA Sans"/>
                <a:cs typeface="NVIDIA Sans"/>
                <a:sym typeface="NVIDIA Sans"/>
              </a:defRPr>
            </a:lvl5pPr>
            <a:lvl6pPr lvl="5" rtl="0" algn="ctr">
              <a:spcBef>
                <a:spcPts val="0"/>
              </a:spcBef>
              <a:spcAft>
                <a:spcPts val="0"/>
              </a:spcAft>
              <a:buClr>
                <a:schemeClr val="lt1"/>
              </a:buClr>
              <a:buSzPts val="2800"/>
              <a:buFont typeface="NVIDIA Sans"/>
              <a:buNone/>
              <a:defRPr sz="2800">
                <a:solidFill>
                  <a:schemeClr val="lt1"/>
                </a:solidFill>
                <a:latin typeface="NVIDIA Sans"/>
                <a:ea typeface="NVIDIA Sans"/>
                <a:cs typeface="NVIDIA Sans"/>
                <a:sym typeface="NVIDIA Sans"/>
              </a:defRPr>
            </a:lvl6pPr>
            <a:lvl7pPr lvl="6" rtl="0" algn="ctr">
              <a:spcBef>
                <a:spcPts val="0"/>
              </a:spcBef>
              <a:spcAft>
                <a:spcPts val="0"/>
              </a:spcAft>
              <a:buClr>
                <a:schemeClr val="lt1"/>
              </a:buClr>
              <a:buSzPts val="2800"/>
              <a:buFont typeface="NVIDIA Sans"/>
              <a:buNone/>
              <a:defRPr sz="2800">
                <a:solidFill>
                  <a:schemeClr val="lt1"/>
                </a:solidFill>
                <a:latin typeface="NVIDIA Sans"/>
                <a:ea typeface="NVIDIA Sans"/>
                <a:cs typeface="NVIDIA Sans"/>
                <a:sym typeface="NVIDIA Sans"/>
              </a:defRPr>
            </a:lvl7pPr>
            <a:lvl8pPr lvl="7" rtl="0" algn="ctr">
              <a:spcBef>
                <a:spcPts val="0"/>
              </a:spcBef>
              <a:spcAft>
                <a:spcPts val="0"/>
              </a:spcAft>
              <a:buClr>
                <a:schemeClr val="lt1"/>
              </a:buClr>
              <a:buSzPts val="2800"/>
              <a:buFont typeface="NVIDIA Sans"/>
              <a:buNone/>
              <a:defRPr sz="2800">
                <a:solidFill>
                  <a:schemeClr val="lt1"/>
                </a:solidFill>
                <a:latin typeface="NVIDIA Sans"/>
                <a:ea typeface="NVIDIA Sans"/>
                <a:cs typeface="NVIDIA Sans"/>
                <a:sym typeface="NVIDIA Sans"/>
              </a:defRPr>
            </a:lvl8pPr>
            <a:lvl9pPr lvl="8" rtl="0" algn="ctr">
              <a:spcBef>
                <a:spcPts val="0"/>
              </a:spcBef>
              <a:spcAft>
                <a:spcPts val="0"/>
              </a:spcAft>
              <a:buClr>
                <a:schemeClr val="lt1"/>
              </a:buClr>
              <a:buSzPts val="2800"/>
              <a:buFont typeface="NVIDIA Sans"/>
              <a:buNone/>
              <a:defRPr sz="2800">
                <a:solidFill>
                  <a:schemeClr val="lt1"/>
                </a:solidFill>
                <a:latin typeface="NVIDIA Sans"/>
                <a:ea typeface="NVIDIA Sans"/>
                <a:cs typeface="NVIDIA Sans"/>
                <a:sym typeface="NVIDIA Sans"/>
              </a:defRPr>
            </a:lvl9pPr>
          </a:lstStyle>
          <a:p/>
        </p:txBody>
      </p:sp>
      <p:sp>
        <p:nvSpPr>
          <p:cNvPr id="296" name="Google Shape;296;p26"/>
          <p:cNvSpPr txBox="1"/>
          <p:nvPr>
            <p:ph idx="22" type="subTitle"/>
          </p:nvPr>
        </p:nvSpPr>
        <p:spPr>
          <a:xfrm>
            <a:off x="1683326" y="10695117"/>
            <a:ext cx="6172200" cy="749700"/>
          </a:xfrm>
          <a:prstGeom prst="rect">
            <a:avLst/>
          </a:prstGeom>
          <a:noFill/>
          <a:ln>
            <a:noFill/>
          </a:ln>
        </p:spPr>
        <p:txBody>
          <a:bodyPr anchorCtr="0" anchor="t" bIns="45700" lIns="91425" spcFirstLastPara="1" rIns="91425" wrap="square" tIns="45700">
            <a:noAutofit/>
          </a:bodyPr>
          <a:lstStyle>
            <a:lvl1pPr lvl="0" rtl="0" algn="ctr">
              <a:spcBef>
                <a:spcPts val="0"/>
              </a:spcBef>
              <a:spcAft>
                <a:spcPts val="0"/>
              </a:spcAft>
              <a:buClr>
                <a:schemeClr val="lt1"/>
              </a:buClr>
              <a:buSzPts val="2800"/>
              <a:buFont typeface="NVIDIA Sans"/>
              <a:buNone/>
              <a:defRPr sz="2800">
                <a:solidFill>
                  <a:schemeClr val="lt1"/>
                </a:solidFill>
                <a:latin typeface="NVIDIA Sans"/>
                <a:ea typeface="NVIDIA Sans"/>
                <a:cs typeface="NVIDIA Sans"/>
                <a:sym typeface="NVIDIA Sans"/>
              </a:defRPr>
            </a:lvl1pPr>
            <a:lvl2pPr lvl="1" rtl="0" algn="ctr">
              <a:spcBef>
                <a:spcPts val="0"/>
              </a:spcBef>
              <a:spcAft>
                <a:spcPts val="0"/>
              </a:spcAft>
              <a:buClr>
                <a:schemeClr val="lt1"/>
              </a:buClr>
              <a:buSzPts val="2800"/>
              <a:buFont typeface="NVIDIA Sans"/>
              <a:buNone/>
              <a:defRPr sz="2800">
                <a:solidFill>
                  <a:schemeClr val="lt1"/>
                </a:solidFill>
                <a:latin typeface="NVIDIA Sans"/>
                <a:ea typeface="NVIDIA Sans"/>
                <a:cs typeface="NVIDIA Sans"/>
                <a:sym typeface="NVIDIA Sans"/>
              </a:defRPr>
            </a:lvl2pPr>
            <a:lvl3pPr lvl="2" rtl="0" algn="ctr">
              <a:spcBef>
                <a:spcPts val="0"/>
              </a:spcBef>
              <a:spcAft>
                <a:spcPts val="0"/>
              </a:spcAft>
              <a:buClr>
                <a:schemeClr val="lt1"/>
              </a:buClr>
              <a:buSzPts val="2800"/>
              <a:buFont typeface="NVIDIA Sans"/>
              <a:buNone/>
              <a:defRPr sz="2800">
                <a:solidFill>
                  <a:schemeClr val="lt1"/>
                </a:solidFill>
                <a:latin typeface="NVIDIA Sans"/>
                <a:ea typeface="NVIDIA Sans"/>
                <a:cs typeface="NVIDIA Sans"/>
                <a:sym typeface="NVIDIA Sans"/>
              </a:defRPr>
            </a:lvl3pPr>
            <a:lvl4pPr lvl="3" rtl="0" algn="ctr">
              <a:spcBef>
                <a:spcPts val="0"/>
              </a:spcBef>
              <a:spcAft>
                <a:spcPts val="0"/>
              </a:spcAft>
              <a:buClr>
                <a:schemeClr val="lt1"/>
              </a:buClr>
              <a:buSzPts val="2800"/>
              <a:buFont typeface="NVIDIA Sans"/>
              <a:buNone/>
              <a:defRPr sz="2800">
                <a:solidFill>
                  <a:schemeClr val="lt1"/>
                </a:solidFill>
                <a:latin typeface="NVIDIA Sans"/>
                <a:ea typeface="NVIDIA Sans"/>
                <a:cs typeface="NVIDIA Sans"/>
                <a:sym typeface="NVIDIA Sans"/>
              </a:defRPr>
            </a:lvl4pPr>
            <a:lvl5pPr lvl="4" rtl="0" algn="ctr">
              <a:spcBef>
                <a:spcPts val="0"/>
              </a:spcBef>
              <a:spcAft>
                <a:spcPts val="0"/>
              </a:spcAft>
              <a:buClr>
                <a:schemeClr val="lt1"/>
              </a:buClr>
              <a:buSzPts val="2800"/>
              <a:buFont typeface="NVIDIA Sans"/>
              <a:buNone/>
              <a:defRPr sz="2800">
                <a:solidFill>
                  <a:schemeClr val="lt1"/>
                </a:solidFill>
                <a:latin typeface="NVIDIA Sans"/>
                <a:ea typeface="NVIDIA Sans"/>
                <a:cs typeface="NVIDIA Sans"/>
                <a:sym typeface="NVIDIA Sans"/>
              </a:defRPr>
            </a:lvl5pPr>
            <a:lvl6pPr lvl="5" rtl="0" algn="ctr">
              <a:spcBef>
                <a:spcPts val="0"/>
              </a:spcBef>
              <a:spcAft>
                <a:spcPts val="0"/>
              </a:spcAft>
              <a:buClr>
                <a:schemeClr val="lt1"/>
              </a:buClr>
              <a:buSzPts val="2800"/>
              <a:buFont typeface="NVIDIA Sans"/>
              <a:buNone/>
              <a:defRPr sz="2800">
                <a:solidFill>
                  <a:schemeClr val="lt1"/>
                </a:solidFill>
                <a:latin typeface="NVIDIA Sans"/>
                <a:ea typeface="NVIDIA Sans"/>
                <a:cs typeface="NVIDIA Sans"/>
                <a:sym typeface="NVIDIA Sans"/>
              </a:defRPr>
            </a:lvl6pPr>
            <a:lvl7pPr lvl="6" rtl="0" algn="ctr">
              <a:spcBef>
                <a:spcPts val="0"/>
              </a:spcBef>
              <a:spcAft>
                <a:spcPts val="0"/>
              </a:spcAft>
              <a:buClr>
                <a:schemeClr val="lt1"/>
              </a:buClr>
              <a:buSzPts val="2800"/>
              <a:buFont typeface="NVIDIA Sans"/>
              <a:buNone/>
              <a:defRPr sz="2800">
                <a:solidFill>
                  <a:schemeClr val="lt1"/>
                </a:solidFill>
                <a:latin typeface="NVIDIA Sans"/>
                <a:ea typeface="NVIDIA Sans"/>
                <a:cs typeface="NVIDIA Sans"/>
                <a:sym typeface="NVIDIA Sans"/>
              </a:defRPr>
            </a:lvl7pPr>
            <a:lvl8pPr lvl="7" rtl="0" algn="ctr">
              <a:spcBef>
                <a:spcPts val="0"/>
              </a:spcBef>
              <a:spcAft>
                <a:spcPts val="0"/>
              </a:spcAft>
              <a:buClr>
                <a:schemeClr val="lt1"/>
              </a:buClr>
              <a:buSzPts val="2800"/>
              <a:buFont typeface="NVIDIA Sans"/>
              <a:buNone/>
              <a:defRPr sz="2800">
                <a:solidFill>
                  <a:schemeClr val="lt1"/>
                </a:solidFill>
                <a:latin typeface="NVIDIA Sans"/>
                <a:ea typeface="NVIDIA Sans"/>
                <a:cs typeface="NVIDIA Sans"/>
                <a:sym typeface="NVIDIA Sans"/>
              </a:defRPr>
            </a:lvl8pPr>
            <a:lvl9pPr lvl="8" rtl="0" algn="ctr">
              <a:spcBef>
                <a:spcPts val="0"/>
              </a:spcBef>
              <a:spcAft>
                <a:spcPts val="0"/>
              </a:spcAft>
              <a:buClr>
                <a:schemeClr val="lt1"/>
              </a:buClr>
              <a:buSzPts val="2800"/>
              <a:buFont typeface="NVIDIA Sans"/>
              <a:buNone/>
              <a:defRPr sz="2800">
                <a:solidFill>
                  <a:schemeClr val="lt1"/>
                </a:solidFill>
                <a:latin typeface="NVIDIA Sans"/>
                <a:ea typeface="NVIDIA Sans"/>
                <a:cs typeface="NVIDIA Sans"/>
                <a:sym typeface="NVIDIA Sans"/>
              </a:defRPr>
            </a:lvl9pPr>
          </a:lstStyle>
          <a:p/>
        </p:txBody>
      </p:sp>
      <p:sp>
        <p:nvSpPr>
          <p:cNvPr id="297" name="Google Shape;297;p26"/>
          <p:cNvSpPr txBox="1"/>
          <p:nvPr>
            <p:ph idx="23" type="subTitle"/>
          </p:nvPr>
        </p:nvSpPr>
        <p:spPr>
          <a:xfrm>
            <a:off x="8441208" y="10695117"/>
            <a:ext cx="6172200" cy="749700"/>
          </a:xfrm>
          <a:prstGeom prst="rect">
            <a:avLst/>
          </a:prstGeom>
          <a:noFill/>
          <a:ln>
            <a:noFill/>
          </a:ln>
        </p:spPr>
        <p:txBody>
          <a:bodyPr anchorCtr="0" anchor="t" bIns="45700" lIns="91425" spcFirstLastPara="1" rIns="91425" wrap="square" tIns="45700">
            <a:noAutofit/>
          </a:bodyPr>
          <a:lstStyle>
            <a:lvl1pPr lvl="0" rtl="0" algn="ctr">
              <a:spcBef>
                <a:spcPts val="0"/>
              </a:spcBef>
              <a:spcAft>
                <a:spcPts val="0"/>
              </a:spcAft>
              <a:buClr>
                <a:schemeClr val="lt1"/>
              </a:buClr>
              <a:buSzPts val="2800"/>
              <a:buFont typeface="NVIDIA Sans"/>
              <a:buNone/>
              <a:defRPr sz="2800">
                <a:solidFill>
                  <a:schemeClr val="lt1"/>
                </a:solidFill>
                <a:latin typeface="NVIDIA Sans"/>
                <a:ea typeface="NVIDIA Sans"/>
                <a:cs typeface="NVIDIA Sans"/>
                <a:sym typeface="NVIDIA Sans"/>
              </a:defRPr>
            </a:lvl1pPr>
            <a:lvl2pPr lvl="1" rtl="0" algn="ctr">
              <a:spcBef>
                <a:spcPts val="0"/>
              </a:spcBef>
              <a:spcAft>
                <a:spcPts val="0"/>
              </a:spcAft>
              <a:buClr>
                <a:schemeClr val="lt1"/>
              </a:buClr>
              <a:buSzPts val="2800"/>
              <a:buFont typeface="NVIDIA Sans"/>
              <a:buNone/>
              <a:defRPr sz="2800">
                <a:solidFill>
                  <a:schemeClr val="lt1"/>
                </a:solidFill>
                <a:latin typeface="NVIDIA Sans"/>
                <a:ea typeface="NVIDIA Sans"/>
                <a:cs typeface="NVIDIA Sans"/>
                <a:sym typeface="NVIDIA Sans"/>
              </a:defRPr>
            </a:lvl2pPr>
            <a:lvl3pPr lvl="2" rtl="0" algn="ctr">
              <a:spcBef>
                <a:spcPts val="0"/>
              </a:spcBef>
              <a:spcAft>
                <a:spcPts val="0"/>
              </a:spcAft>
              <a:buClr>
                <a:schemeClr val="lt1"/>
              </a:buClr>
              <a:buSzPts val="2800"/>
              <a:buFont typeface="NVIDIA Sans"/>
              <a:buNone/>
              <a:defRPr sz="2800">
                <a:solidFill>
                  <a:schemeClr val="lt1"/>
                </a:solidFill>
                <a:latin typeface="NVIDIA Sans"/>
                <a:ea typeface="NVIDIA Sans"/>
                <a:cs typeface="NVIDIA Sans"/>
                <a:sym typeface="NVIDIA Sans"/>
              </a:defRPr>
            </a:lvl3pPr>
            <a:lvl4pPr lvl="3" rtl="0" algn="ctr">
              <a:spcBef>
                <a:spcPts val="0"/>
              </a:spcBef>
              <a:spcAft>
                <a:spcPts val="0"/>
              </a:spcAft>
              <a:buClr>
                <a:schemeClr val="lt1"/>
              </a:buClr>
              <a:buSzPts val="2800"/>
              <a:buFont typeface="NVIDIA Sans"/>
              <a:buNone/>
              <a:defRPr sz="2800">
                <a:solidFill>
                  <a:schemeClr val="lt1"/>
                </a:solidFill>
                <a:latin typeface="NVIDIA Sans"/>
                <a:ea typeface="NVIDIA Sans"/>
                <a:cs typeface="NVIDIA Sans"/>
                <a:sym typeface="NVIDIA Sans"/>
              </a:defRPr>
            </a:lvl4pPr>
            <a:lvl5pPr lvl="4" rtl="0" algn="ctr">
              <a:spcBef>
                <a:spcPts val="0"/>
              </a:spcBef>
              <a:spcAft>
                <a:spcPts val="0"/>
              </a:spcAft>
              <a:buClr>
                <a:schemeClr val="lt1"/>
              </a:buClr>
              <a:buSzPts val="2800"/>
              <a:buFont typeface="NVIDIA Sans"/>
              <a:buNone/>
              <a:defRPr sz="2800">
                <a:solidFill>
                  <a:schemeClr val="lt1"/>
                </a:solidFill>
                <a:latin typeface="NVIDIA Sans"/>
                <a:ea typeface="NVIDIA Sans"/>
                <a:cs typeface="NVIDIA Sans"/>
                <a:sym typeface="NVIDIA Sans"/>
              </a:defRPr>
            </a:lvl5pPr>
            <a:lvl6pPr lvl="5" rtl="0" algn="ctr">
              <a:spcBef>
                <a:spcPts val="0"/>
              </a:spcBef>
              <a:spcAft>
                <a:spcPts val="0"/>
              </a:spcAft>
              <a:buClr>
                <a:schemeClr val="lt1"/>
              </a:buClr>
              <a:buSzPts val="2800"/>
              <a:buFont typeface="NVIDIA Sans"/>
              <a:buNone/>
              <a:defRPr sz="2800">
                <a:solidFill>
                  <a:schemeClr val="lt1"/>
                </a:solidFill>
                <a:latin typeface="NVIDIA Sans"/>
                <a:ea typeface="NVIDIA Sans"/>
                <a:cs typeface="NVIDIA Sans"/>
                <a:sym typeface="NVIDIA Sans"/>
              </a:defRPr>
            </a:lvl6pPr>
            <a:lvl7pPr lvl="6" rtl="0" algn="ctr">
              <a:spcBef>
                <a:spcPts val="0"/>
              </a:spcBef>
              <a:spcAft>
                <a:spcPts val="0"/>
              </a:spcAft>
              <a:buClr>
                <a:schemeClr val="lt1"/>
              </a:buClr>
              <a:buSzPts val="2800"/>
              <a:buFont typeface="NVIDIA Sans"/>
              <a:buNone/>
              <a:defRPr sz="2800">
                <a:solidFill>
                  <a:schemeClr val="lt1"/>
                </a:solidFill>
                <a:latin typeface="NVIDIA Sans"/>
                <a:ea typeface="NVIDIA Sans"/>
                <a:cs typeface="NVIDIA Sans"/>
                <a:sym typeface="NVIDIA Sans"/>
              </a:defRPr>
            </a:lvl7pPr>
            <a:lvl8pPr lvl="7" rtl="0" algn="ctr">
              <a:spcBef>
                <a:spcPts val="0"/>
              </a:spcBef>
              <a:spcAft>
                <a:spcPts val="0"/>
              </a:spcAft>
              <a:buClr>
                <a:schemeClr val="lt1"/>
              </a:buClr>
              <a:buSzPts val="2800"/>
              <a:buFont typeface="NVIDIA Sans"/>
              <a:buNone/>
              <a:defRPr sz="2800">
                <a:solidFill>
                  <a:schemeClr val="lt1"/>
                </a:solidFill>
                <a:latin typeface="NVIDIA Sans"/>
                <a:ea typeface="NVIDIA Sans"/>
                <a:cs typeface="NVIDIA Sans"/>
                <a:sym typeface="NVIDIA Sans"/>
              </a:defRPr>
            </a:lvl8pPr>
            <a:lvl9pPr lvl="8" rtl="0" algn="ctr">
              <a:spcBef>
                <a:spcPts val="0"/>
              </a:spcBef>
              <a:spcAft>
                <a:spcPts val="0"/>
              </a:spcAft>
              <a:buClr>
                <a:schemeClr val="lt1"/>
              </a:buClr>
              <a:buSzPts val="2800"/>
              <a:buFont typeface="NVIDIA Sans"/>
              <a:buNone/>
              <a:defRPr sz="2800">
                <a:solidFill>
                  <a:schemeClr val="lt1"/>
                </a:solidFill>
                <a:latin typeface="NVIDIA Sans"/>
                <a:ea typeface="NVIDIA Sans"/>
                <a:cs typeface="NVIDIA Sans"/>
                <a:sym typeface="NVIDIA Sans"/>
              </a:defRPr>
            </a:lvl9pPr>
          </a:lstStyle>
          <a:p/>
        </p:txBody>
      </p:sp>
      <p:sp>
        <p:nvSpPr>
          <p:cNvPr id="298" name="Google Shape;298;p26"/>
          <p:cNvSpPr txBox="1"/>
          <p:nvPr>
            <p:ph idx="24" type="subTitle"/>
          </p:nvPr>
        </p:nvSpPr>
        <p:spPr>
          <a:xfrm>
            <a:off x="15193774" y="10695117"/>
            <a:ext cx="6172200" cy="749700"/>
          </a:xfrm>
          <a:prstGeom prst="rect">
            <a:avLst/>
          </a:prstGeom>
          <a:noFill/>
          <a:ln>
            <a:noFill/>
          </a:ln>
        </p:spPr>
        <p:txBody>
          <a:bodyPr anchorCtr="0" anchor="t" bIns="45700" lIns="91425" spcFirstLastPara="1" rIns="91425" wrap="square" tIns="45700">
            <a:noAutofit/>
          </a:bodyPr>
          <a:lstStyle>
            <a:lvl1pPr lvl="0" rtl="0" algn="ctr">
              <a:spcBef>
                <a:spcPts val="0"/>
              </a:spcBef>
              <a:spcAft>
                <a:spcPts val="0"/>
              </a:spcAft>
              <a:buClr>
                <a:schemeClr val="lt1"/>
              </a:buClr>
              <a:buSzPts val="2800"/>
              <a:buFont typeface="NVIDIA Sans"/>
              <a:buNone/>
              <a:defRPr sz="2800">
                <a:solidFill>
                  <a:schemeClr val="lt1"/>
                </a:solidFill>
                <a:latin typeface="NVIDIA Sans"/>
                <a:ea typeface="NVIDIA Sans"/>
                <a:cs typeface="NVIDIA Sans"/>
                <a:sym typeface="NVIDIA Sans"/>
              </a:defRPr>
            </a:lvl1pPr>
            <a:lvl2pPr lvl="1" rtl="0" algn="ctr">
              <a:spcBef>
                <a:spcPts val="0"/>
              </a:spcBef>
              <a:spcAft>
                <a:spcPts val="0"/>
              </a:spcAft>
              <a:buClr>
                <a:schemeClr val="lt1"/>
              </a:buClr>
              <a:buSzPts val="2800"/>
              <a:buFont typeface="NVIDIA Sans"/>
              <a:buNone/>
              <a:defRPr sz="2800">
                <a:solidFill>
                  <a:schemeClr val="lt1"/>
                </a:solidFill>
                <a:latin typeface="NVIDIA Sans"/>
                <a:ea typeface="NVIDIA Sans"/>
                <a:cs typeface="NVIDIA Sans"/>
                <a:sym typeface="NVIDIA Sans"/>
              </a:defRPr>
            </a:lvl2pPr>
            <a:lvl3pPr lvl="2" rtl="0" algn="ctr">
              <a:spcBef>
                <a:spcPts val="0"/>
              </a:spcBef>
              <a:spcAft>
                <a:spcPts val="0"/>
              </a:spcAft>
              <a:buClr>
                <a:schemeClr val="lt1"/>
              </a:buClr>
              <a:buSzPts val="2800"/>
              <a:buFont typeface="NVIDIA Sans"/>
              <a:buNone/>
              <a:defRPr sz="2800">
                <a:solidFill>
                  <a:schemeClr val="lt1"/>
                </a:solidFill>
                <a:latin typeface="NVIDIA Sans"/>
                <a:ea typeface="NVIDIA Sans"/>
                <a:cs typeface="NVIDIA Sans"/>
                <a:sym typeface="NVIDIA Sans"/>
              </a:defRPr>
            </a:lvl3pPr>
            <a:lvl4pPr lvl="3" rtl="0" algn="ctr">
              <a:spcBef>
                <a:spcPts val="0"/>
              </a:spcBef>
              <a:spcAft>
                <a:spcPts val="0"/>
              </a:spcAft>
              <a:buClr>
                <a:schemeClr val="lt1"/>
              </a:buClr>
              <a:buSzPts val="2800"/>
              <a:buFont typeface="NVIDIA Sans"/>
              <a:buNone/>
              <a:defRPr sz="2800">
                <a:solidFill>
                  <a:schemeClr val="lt1"/>
                </a:solidFill>
                <a:latin typeface="NVIDIA Sans"/>
                <a:ea typeface="NVIDIA Sans"/>
                <a:cs typeface="NVIDIA Sans"/>
                <a:sym typeface="NVIDIA Sans"/>
              </a:defRPr>
            </a:lvl4pPr>
            <a:lvl5pPr lvl="4" rtl="0" algn="ctr">
              <a:spcBef>
                <a:spcPts val="0"/>
              </a:spcBef>
              <a:spcAft>
                <a:spcPts val="0"/>
              </a:spcAft>
              <a:buClr>
                <a:schemeClr val="lt1"/>
              </a:buClr>
              <a:buSzPts val="2800"/>
              <a:buFont typeface="NVIDIA Sans"/>
              <a:buNone/>
              <a:defRPr sz="2800">
                <a:solidFill>
                  <a:schemeClr val="lt1"/>
                </a:solidFill>
                <a:latin typeface="NVIDIA Sans"/>
                <a:ea typeface="NVIDIA Sans"/>
                <a:cs typeface="NVIDIA Sans"/>
                <a:sym typeface="NVIDIA Sans"/>
              </a:defRPr>
            </a:lvl5pPr>
            <a:lvl6pPr lvl="5" rtl="0" algn="ctr">
              <a:spcBef>
                <a:spcPts val="0"/>
              </a:spcBef>
              <a:spcAft>
                <a:spcPts val="0"/>
              </a:spcAft>
              <a:buClr>
                <a:schemeClr val="lt1"/>
              </a:buClr>
              <a:buSzPts val="2800"/>
              <a:buFont typeface="NVIDIA Sans"/>
              <a:buNone/>
              <a:defRPr sz="2800">
                <a:solidFill>
                  <a:schemeClr val="lt1"/>
                </a:solidFill>
                <a:latin typeface="NVIDIA Sans"/>
                <a:ea typeface="NVIDIA Sans"/>
                <a:cs typeface="NVIDIA Sans"/>
                <a:sym typeface="NVIDIA Sans"/>
              </a:defRPr>
            </a:lvl6pPr>
            <a:lvl7pPr lvl="6" rtl="0" algn="ctr">
              <a:spcBef>
                <a:spcPts val="0"/>
              </a:spcBef>
              <a:spcAft>
                <a:spcPts val="0"/>
              </a:spcAft>
              <a:buClr>
                <a:schemeClr val="lt1"/>
              </a:buClr>
              <a:buSzPts val="2800"/>
              <a:buFont typeface="NVIDIA Sans"/>
              <a:buNone/>
              <a:defRPr sz="2800">
                <a:solidFill>
                  <a:schemeClr val="lt1"/>
                </a:solidFill>
                <a:latin typeface="NVIDIA Sans"/>
                <a:ea typeface="NVIDIA Sans"/>
                <a:cs typeface="NVIDIA Sans"/>
                <a:sym typeface="NVIDIA Sans"/>
              </a:defRPr>
            </a:lvl7pPr>
            <a:lvl8pPr lvl="7" rtl="0" algn="ctr">
              <a:spcBef>
                <a:spcPts val="0"/>
              </a:spcBef>
              <a:spcAft>
                <a:spcPts val="0"/>
              </a:spcAft>
              <a:buClr>
                <a:schemeClr val="lt1"/>
              </a:buClr>
              <a:buSzPts val="2800"/>
              <a:buFont typeface="NVIDIA Sans"/>
              <a:buNone/>
              <a:defRPr sz="2800">
                <a:solidFill>
                  <a:schemeClr val="lt1"/>
                </a:solidFill>
                <a:latin typeface="NVIDIA Sans"/>
                <a:ea typeface="NVIDIA Sans"/>
                <a:cs typeface="NVIDIA Sans"/>
                <a:sym typeface="NVIDIA Sans"/>
              </a:defRPr>
            </a:lvl8pPr>
            <a:lvl9pPr lvl="8" rtl="0" algn="ctr">
              <a:spcBef>
                <a:spcPts val="0"/>
              </a:spcBef>
              <a:spcAft>
                <a:spcPts val="0"/>
              </a:spcAft>
              <a:buClr>
                <a:schemeClr val="lt1"/>
              </a:buClr>
              <a:buSzPts val="2800"/>
              <a:buFont typeface="NVIDIA Sans"/>
              <a:buNone/>
              <a:defRPr sz="2800">
                <a:solidFill>
                  <a:schemeClr val="lt1"/>
                </a:solidFill>
                <a:latin typeface="NVIDIA Sans"/>
                <a:ea typeface="NVIDIA Sans"/>
                <a:cs typeface="NVIDIA Sans"/>
                <a:sym typeface="NVIDIA Sans"/>
              </a:defRPr>
            </a:lvl9pPr>
          </a:lstStyle>
          <a:p/>
        </p:txBody>
      </p:sp>
      <p:sp>
        <p:nvSpPr>
          <p:cNvPr id="299" name="Google Shape;299;p26"/>
          <p:cNvSpPr txBox="1"/>
          <p:nvPr>
            <p:ph idx="25" type="title"/>
          </p:nvPr>
        </p:nvSpPr>
        <p:spPr>
          <a:xfrm>
            <a:off x="1637600" y="9783725"/>
            <a:ext cx="6263700" cy="1134600"/>
          </a:xfrm>
          <a:prstGeom prst="rect">
            <a:avLst/>
          </a:prstGeom>
          <a:noFill/>
          <a:ln>
            <a:noFill/>
          </a:ln>
        </p:spPr>
        <p:txBody>
          <a:bodyPr anchorCtr="0" anchor="ctr" bIns="45700" lIns="91425" spcFirstLastPara="1" rIns="91425" wrap="square" tIns="45700">
            <a:noAutofit/>
          </a:bodyPr>
          <a:lstStyle>
            <a:lvl1pPr lvl="0" rtl="0">
              <a:lnSpc>
                <a:spcPct val="90000"/>
              </a:lnSpc>
              <a:spcBef>
                <a:spcPts val="0"/>
              </a:spcBef>
              <a:spcAft>
                <a:spcPts val="0"/>
              </a:spcAft>
              <a:buClr>
                <a:schemeClr val="lt1"/>
              </a:buClr>
              <a:buSzPts val="4000"/>
              <a:buFont typeface="NVIDIA Sans Medium"/>
              <a:buNone/>
              <a:defRPr b="0" sz="4000" cap="none">
                <a:latin typeface="NVIDIA Sans Medium"/>
                <a:ea typeface="NVIDIA Sans Medium"/>
                <a:cs typeface="NVIDIA Sans Medium"/>
                <a:sym typeface="NVIDIA Sans Medium"/>
              </a:defRPr>
            </a:lvl1pPr>
            <a:lvl2pPr lvl="1" rtl="0" algn="ctr">
              <a:spcBef>
                <a:spcPts val="0"/>
              </a:spcBef>
              <a:spcAft>
                <a:spcPts val="0"/>
              </a:spcAft>
              <a:buSzPts val="4000"/>
              <a:buFont typeface="NVIDIA Sans Medium"/>
              <a:buNone/>
              <a:defRPr b="0" sz="4000">
                <a:latin typeface="NVIDIA Sans Medium"/>
                <a:ea typeface="NVIDIA Sans Medium"/>
                <a:cs typeface="NVIDIA Sans Medium"/>
                <a:sym typeface="NVIDIA Sans Medium"/>
              </a:defRPr>
            </a:lvl2pPr>
            <a:lvl3pPr lvl="2" rtl="0" algn="ctr">
              <a:spcBef>
                <a:spcPts val="0"/>
              </a:spcBef>
              <a:spcAft>
                <a:spcPts val="0"/>
              </a:spcAft>
              <a:buSzPts val="4000"/>
              <a:buFont typeface="NVIDIA Sans Medium"/>
              <a:buNone/>
              <a:defRPr b="0" sz="4000">
                <a:latin typeface="NVIDIA Sans Medium"/>
                <a:ea typeface="NVIDIA Sans Medium"/>
                <a:cs typeface="NVIDIA Sans Medium"/>
                <a:sym typeface="NVIDIA Sans Medium"/>
              </a:defRPr>
            </a:lvl3pPr>
            <a:lvl4pPr lvl="3" rtl="0" algn="ctr">
              <a:spcBef>
                <a:spcPts val="0"/>
              </a:spcBef>
              <a:spcAft>
                <a:spcPts val="0"/>
              </a:spcAft>
              <a:buSzPts val="4000"/>
              <a:buFont typeface="NVIDIA Sans Medium"/>
              <a:buNone/>
              <a:defRPr b="0" sz="4000">
                <a:latin typeface="NVIDIA Sans Medium"/>
                <a:ea typeface="NVIDIA Sans Medium"/>
                <a:cs typeface="NVIDIA Sans Medium"/>
                <a:sym typeface="NVIDIA Sans Medium"/>
              </a:defRPr>
            </a:lvl4pPr>
            <a:lvl5pPr lvl="4" rtl="0" algn="ctr">
              <a:spcBef>
                <a:spcPts val="0"/>
              </a:spcBef>
              <a:spcAft>
                <a:spcPts val="0"/>
              </a:spcAft>
              <a:buSzPts val="4000"/>
              <a:buFont typeface="NVIDIA Sans Medium"/>
              <a:buNone/>
              <a:defRPr b="0" sz="4000">
                <a:latin typeface="NVIDIA Sans Medium"/>
                <a:ea typeface="NVIDIA Sans Medium"/>
                <a:cs typeface="NVIDIA Sans Medium"/>
                <a:sym typeface="NVIDIA Sans Medium"/>
              </a:defRPr>
            </a:lvl5pPr>
            <a:lvl6pPr lvl="5" rtl="0" algn="ctr">
              <a:spcBef>
                <a:spcPts val="0"/>
              </a:spcBef>
              <a:spcAft>
                <a:spcPts val="0"/>
              </a:spcAft>
              <a:buSzPts val="4000"/>
              <a:buFont typeface="NVIDIA Sans Medium"/>
              <a:buNone/>
              <a:defRPr b="0" sz="4000">
                <a:latin typeface="NVIDIA Sans Medium"/>
                <a:ea typeface="NVIDIA Sans Medium"/>
                <a:cs typeface="NVIDIA Sans Medium"/>
                <a:sym typeface="NVIDIA Sans Medium"/>
              </a:defRPr>
            </a:lvl6pPr>
            <a:lvl7pPr lvl="6" rtl="0" algn="ctr">
              <a:spcBef>
                <a:spcPts val="0"/>
              </a:spcBef>
              <a:spcAft>
                <a:spcPts val="0"/>
              </a:spcAft>
              <a:buSzPts val="4000"/>
              <a:buFont typeface="NVIDIA Sans Medium"/>
              <a:buNone/>
              <a:defRPr b="0" sz="4000">
                <a:latin typeface="NVIDIA Sans Medium"/>
                <a:ea typeface="NVIDIA Sans Medium"/>
                <a:cs typeface="NVIDIA Sans Medium"/>
                <a:sym typeface="NVIDIA Sans Medium"/>
              </a:defRPr>
            </a:lvl7pPr>
            <a:lvl8pPr lvl="7" rtl="0" algn="ctr">
              <a:spcBef>
                <a:spcPts val="0"/>
              </a:spcBef>
              <a:spcAft>
                <a:spcPts val="0"/>
              </a:spcAft>
              <a:buSzPts val="4000"/>
              <a:buFont typeface="NVIDIA Sans Medium"/>
              <a:buNone/>
              <a:defRPr b="0" sz="4000">
                <a:latin typeface="NVIDIA Sans Medium"/>
                <a:ea typeface="NVIDIA Sans Medium"/>
                <a:cs typeface="NVIDIA Sans Medium"/>
                <a:sym typeface="NVIDIA Sans Medium"/>
              </a:defRPr>
            </a:lvl8pPr>
            <a:lvl9pPr lvl="8" rtl="0" algn="ctr">
              <a:spcBef>
                <a:spcPts val="0"/>
              </a:spcBef>
              <a:spcAft>
                <a:spcPts val="0"/>
              </a:spcAft>
              <a:buSzPts val="4000"/>
              <a:buFont typeface="NVIDIA Sans Medium"/>
              <a:buNone/>
              <a:defRPr b="0" sz="4000">
                <a:latin typeface="NVIDIA Sans Medium"/>
                <a:ea typeface="NVIDIA Sans Medium"/>
                <a:cs typeface="NVIDIA Sans Medium"/>
                <a:sym typeface="NVIDIA Sans Medium"/>
              </a:defRPr>
            </a:lvl9pPr>
          </a:lstStyle>
          <a:p/>
        </p:txBody>
      </p:sp>
      <p:sp>
        <p:nvSpPr>
          <p:cNvPr id="300" name="Google Shape;300;p26"/>
          <p:cNvSpPr txBox="1"/>
          <p:nvPr>
            <p:ph idx="26" type="title"/>
          </p:nvPr>
        </p:nvSpPr>
        <p:spPr>
          <a:xfrm>
            <a:off x="8371938" y="9783725"/>
            <a:ext cx="6263700" cy="1134600"/>
          </a:xfrm>
          <a:prstGeom prst="rect">
            <a:avLst/>
          </a:prstGeom>
          <a:noFill/>
          <a:ln>
            <a:noFill/>
          </a:ln>
        </p:spPr>
        <p:txBody>
          <a:bodyPr anchorCtr="0" anchor="ctr" bIns="45700" lIns="91425" spcFirstLastPara="1" rIns="91425" wrap="square" tIns="45700">
            <a:noAutofit/>
          </a:bodyPr>
          <a:lstStyle>
            <a:lvl1pPr lvl="0" rtl="0">
              <a:lnSpc>
                <a:spcPct val="90000"/>
              </a:lnSpc>
              <a:spcBef>
                <a:spcPts val="0"/>
              </a:spcBef>
              <a:spcAft>
                <a:spcPts val="0"/>
              </a:spcAft>
              <a:buClr>
                <a:schemeClr val="lt1"/>
              </a:buClr>
              <a:buSzPts val="4000"/>
              <a:buFont typeface="NVIDIA Sans Medium"/>
              <a:buNone/>
              <a:defRPr b="0" sz="4000" cap="none">
                <a:latin typeface="NVIDIA Sans Medium"/>
                <a:ea typeface="NVIDIA Sans Medium"/>
                <a:cs typeface="NVIDIA Sans Medium"/>
                <a:sym typeface="NVIDIA Sans Medium"/>
              </a:defRPr>
            </a:lvl1pPr>
            <a:lvl2pPr lvl="1" rtl="0" algn="ctr">
              <a:spcBef>
                <a:spcPts val="0"/>
              </a:spcBef>
              <a:spcAft>
                <a:spcPts val="0"/>
              </a:spcAft>
              <a:buSzPts val="4000"/>
              <a:buFont typeface="NVIDIA Sans Medium"/>
              <a:buNone/>
              <a:defRPr b="0" sz="4000">
                <a:latin typeface="NVIDIA Sans Medium"/>
                <a:ea typeface="NVIDIA Sans Medium"/>
                <a:cs typeface="NVIDIA Sans Medium"/>
                <a:sym typeface="NVIDIA Sans Medium"/>
              </a:defRPr>
            </a:lvl2pPr>
            <a:lvl3pPr lvl="2" rtl="0" algn="ctr">
              <a:spcBef>
                <a:spcPts val="0"/>
              </a:spcBef>
              <a:spcAft>
                <a:spcPts val="0"/>
              </a:spcAft>
              <a:buSzPts val="4000"/>
              <a:buFont typeface="NVIDIA Sans Medium"/>
              <a:buNone/>
              <a:defRPr b="0" sz="4000">
                <a:latin typeface="NVIDIA Sans Medium"/>
                <a:ea typeface="NVIDIA Sans Medium"/>
                <a:cs typeface="NVIDIA Sans Medium"/>
                <a:sym typeface="NVIDIA Sans Medium"/>
              </a:defRPr>
            </a:lvl3pPr>
            <a:lvl4pPr lvl="3" rtl="0" algn="ctr">
              <a:spcBef>
                <a:spcPts val="0"/>
              </a:spcBef>
              <a:spcAft>
                <a:spcPts val="0"/>
              </a:spcAft>
              <a:buSzPts val="4000"/>
              <a:buFont typeface="NVIDIA Sans Medium"/>
              <a:buNone/>
              <a:defRPr b="0" sz="4000">
                <a:latin typeface="NVIDIA Sans Medium"/>
                <a:ea typeface="NVIDIA Sans Medium"/>
                <a:cs typeface="NVIDIA Sans Medium"/>
                <a:sym typeface="NVIDIA Sans Medium"/>
              </a:defRPr>
            </a:lvl4pPr>
            <a:lvl5pPr lvl="4" rtl="0" algn="ctr">
              <a:spcBef>
                <a:spcPts val="0"/>
              </a:spcBef>
              <a:spcAft>
                <a:spcPts val="0"/>
              </a:spcAft>
              <a:buSzPts val="4000"/>
              <a:buFont typeface="NVIDIA Sans Medium"/>
              <a:buNone/>
              <a:defRPr b="0" sz="4000">
                <a:latin typeface="NVIDIA Sans Medium"/>
                <a:ea typeface="NVIDIA Sans Medium"/>
                <a:cs typeface="NVIDIA Sans Medium"/>
                <a:sym typeface="NVIDIA Sans Medium"/>
              </a:defRPr>
            </a:lvl5pPr>
            <a:lvl6pPr lvl="5" rtl="0" algn="ctr">
              <a:spcBef>
                <a:spcPts val="0"/>
              </a:spcBef>
              <a:spcAft>
                <a:spcPts val="0"/>
              </a:spcAft>
              <a:buSzPts val="4000"/>
              <a:buFont typeface="NVIDIA Sans Medium"/>
              <a:buNone/>
              <a:defRPr b="0" sz="4000">
                <a:latin typeface="NVIDIA Sans Medium"/>
                <a:ea typeface="NVIDIA Sans Medium"/>
                <a:cs typeface="NVIDIA Sans Medium"/>
                <a:sym typeface="NVIDIA Sans Medium"/>
              </a:defRPr>
            </a:lvl6pPr>
            <a:lvl7pPr lvl="6" rtl="0" algn="ctr">
              <a:spcBef>
                <a:spcPts val="0"/>
              </a:spcBef>
              <a:spcAft>
                <a:spcPts val="0"/>
              </a:spcAft>
              <a:buSzPts val="4000"/>
              <a:buFont typeface="NVIDIA Sans Medium"/>
              <a:buNone/>
              <a:defRPr b="0" sz="4000">
                <a:latin typeface="NVIDIA Sans Medium"/>
                <a:ea typeface="NVIDIA Sans Medium"/>
                <a:cs typeface="NVIDIA Sans Medium"/>
                <a:sym typeface="NVIDIA Sans Medium"/>
              </a:defRPr>
            </a:lvl7pPr>
            <a:lvl8pPr lvl="7" rtl="0" algn="ctr">
              <a:spcBef>
                <a:spcPts val="0"/>
              </a:spcBef>
              <a:spcAft>
                <a:spcPts val="0"/>
              </a:spcAft>
              <a:buSzPts val="4000"/>
              <a:buFont typeface="NVIDIA Sans Medium"/>
              <a:buNone/>
              <a:defRPr b="0" sz="4000">
                <a:latin typeface="NVIDIA Sans Medium"/>
                <a:ea typeface="NVIDIA Sans Medium"/>
                <a:cs typeface="NVIDIA Sans Medium"/>
                <a:sym typeface="NVIDIA Sans Medium"/>
              </a:defRPr>
            </a:lvl8pPr>
            <a:lvl9pPr lvl="8" rtl="0" algn="ctr">
              <a:spcBef>
                <a:spcPts val="0"/>
              </a:spcBef>
              <a:spcAft>
                <a:spcPts val="0"/>
              </a:spcAft>
              <a:buSzPts val="4000"/>
              <a:buFont typeface="NVIDIA Sans Medium"/>
              <a:buNone/>
              <a:defRPr b="0" sz="4000">
                <a:latin typeface="NVIDIA Sans Medium"/>
                <a:ea typeface="NVIDIA Sans Medium"/>
                <a:cs typeface="NVIDIA Sans Medium"/>
                <a:sym typeface="NVIDIA Sans Medium"/>
              </a:defRPr>
            </a:lvl9pPr>
          </a:lstStyle>
          <a:p/>
        </p:txBody>
      </p:sp>
      <p:sp>
        <p:nvSpPr>
          <p:cNvPr id="301" name="Google Shape;301;p26"/>
          <p:cNvSpPr txBox="1"/>
          <p:nvPr>
            <p:ph idx="27" type="title"/>
          </p:nvPr>
        </p:nvSpPr>
        <p:spPr>
          <a:xfrm>
            <a:off x="15152013" y="9783725"/>
            <a:ext cx="6263700" cy="1134600"/>
          </a:xfrm>
          <a:prstGeom prst="rect">
            <a:avLst/>
          </a:prstGeom>
          <a:noFill/>
          <a:ln>
            <a:noFill/>
          </a:ln>
        </p:spPr>
        <p:txBody>
          <a:bodyPr anchorCtr="0" anchor="ctr" bIns="45700" lIns="91425" spcFirstLastPara="1" rIns="91425" wrap="square" tIns="45700">
            <a:noAutofit/>
          </a:bodyPr>
          <a:lstStyle>
            <a:lvl1pPr lvl="0" rtl="0">
              <a:lnSpc>
                <a:spcPct val="90000"/>
              </a:lnSpc>
              <a:spcBef>
                <a:spcPts val="0"/>
              </a:spcBef>
              <a:spcAft>
                <a:spcPts val="0"/>
              </a:spcAft>
              <a:buClr>
                <a:schemeClr val="lt1"/>
              </a:buClr>
              <a:buSzPts val="4000"/>
              <a:buFont typeface="NVIDIA Sans Medium"/>
              <a:buNone/>
              <a:defRPr b="0" sz="4000" cap="none">
                <a:latin typeface="NVIDIA Sans Medium"/>
                <a:ea typeface="NVIDIA Sans Medium"/>
                <a:cs typeface="NVIDIA Sans Medium"/>
                <a:sym typeface="NVIDIA Sans Medium"/>
              </a:defRPr>
            </a:lvl1pPr>
            <a:lvl2pPr lvl="1" rtl="0" algn="ctr">
              <a:spcBef>
                <a:spcPts val="0"/>
              </a:spcBef>
              <a:spcAft>
                <a:spcPts val="0"/>
              </a:spcAft>
              <a:buSzPts val="4000"/>
              <a:buFont typeface="NVIDIA Sans Medium"/>
              <a:buNone/>
              <a:defRPr b="0" sz="4000">
                <a:latin typeface="NVIDIA Sans Medium"/>
                <a:ea typeface="NVIDIA Sans Medium"/>
                <a:cs typeface="NVIDIA Sans Medium"/>
                <a:sym typeface="NVIDIA Sans Medium"/>
              </a:defRPr>
            </a:lvl2pPr>
            <a:lvl3pPr lvl="2" rtl="0" algn="ctr">
              <a:spcBef>
                <a:spcPts val="0"/>
              </a:spcBef>
              <a:spcAft>
                <a:spcPts val="0"/>
              </a:spcAft>
              <a:buSzPts val="4000"/>
              <a:buFont typeface="NVIDIA Sans Medium"/>
              <a:buNone/>
              <a:defRPr b="0" sz="4000">
                <a:latin typeface="NVIDIA Sans Medium"/>
                <a:ea typeface="NVIDIA Sans Medium"/>
                <a:cs typeface="NVIDIA Sans Medium"/>
                <a:sym typeface="NVIDIA Sans Medium"/>
              </a:defRPr>
            </a:lvl3pPr>
            <a:lvl4pPr lvl="3" rtl="0" algn="ctr">
              <a:spcBef>
                <a:spcPts val="0"/>
              </a:spcBef>
              <a:spcAft>
                <a:spcPts val="0"/>
              </a:spcAft>
              <a:buSzPts val="4000"/>
              <a:buFont typeface="NVIDIA Sans Medium"/>
              <a:buNone/>
              <a:defRPr b="0" sz="4000">
                <a:latin typeface="NVIDIA Sans Medium"/>
                <a:ea typeface="NVIDIA Sans Medium"/>
                <a:cs typeface="NVIDIA Sans Medium"/>
                <a:sym typeface="NVIDIA Sans Medium"/>
              </a:defRPr>
            </a:lvl4pPr>
            <a:lvl5pPr lvl="4" rtl="0" algn="ctr">
              <a:spcBef>
                <a:spcPts val="0"/>
              </a:spcBef>
              <a:spcAft>
                <a:spcPts val="0"/>
              </a:spcAft>
              <a:buSzPts val="4000"/>
              <a:buFont typeface="NVIDIA Sans Medium"/>
              <a:buNone/>
              <a:defRPr b="0" sz="4000">
                <a:latin typeface="NVIDIA Sans Medium"/>
                <a:ea typeface="NVIDIA Sans Medium"/>
                <a:cs typeface="NVIDIA Sans Medium"/>
                <a:sym typeface="NVIDIA Sans Medium"/>
              </a:defRPr>
            </a:lvl5pPr>
            <a:lvl6pPr lvl="5" rtl="0" algn="ctr">
              <a:spcBef>
                <a:spcPts val="0"/>
              </a:spcBef>
              <a:spcAft>
                <a:spcPts val="0"/>
              </a:spcAft>
              <a:buSzPts val="4000"/>
              <a:buFont typeface="NVIDIA Sans Medium"/>
              <a:buNone/>
              <a:defRPr b="0" sz="4000">
                <a:latin typeface="NVIDIA Sans Medium"/>
                <a:ea typeface="NVIDIA Sans Medium"/>
                <a:cs typeface="NVIDIA Sans Medium"/>
                <a:sym typeface="NVIDIA Sans Medium"/>
              </a:defRPr>
            </a:lvl6pPr>
            <a:lvl7pPr lvl="6" rtl="0" algn="ctr">
              <a:spcBef>
                <a:spcPts val="0"/>
              </a:spcBef>
              <a:spcAft>
                <a:spcPts val="0"/>
              </a:spcAft>
              <a:buSzPts val="4000"/>
              <a:buFont typeface="NVIDIA Sans Medium"/>
              <a:buNone/>
              <a:defRPr b="0" sz="4000">
                <a:latin typeface="NVIDIA Sans Medium"/>
                <a:ea typeface="NVIDIA Sans Medium"/>
                <a:cs typeface="NVIDIA Sans Medium"/>
                <a:sym typeface="NVIDIA Sans Medium"/>
              </a:defRPr>
            </a:lvl7pPr>
            <a:lvl8pPr lvl="7" rtl="0" algn="ctr">
              <a:spcBef>
                <a:spcPts val="0"/>
              </a:spcBef>
              <a:spcAft>
                <a:spcPts val="0"/>
              </a:spcAft>
              <a:buSzPts val="4000"/>
              <a:buFont typeface="NVIDIA Sans Medium"/>
              <a:buNone/>
              <a:defRPr b="0" sz="4000">
                <a:latin typeface="NVIDIA Sans Medium"/>
                <a:ea typeface="NVIDIA Sans Medium"/>
                <a:cs typeface="NVIDIA Sans Medium"/>
                <a:sym typeface="NVIDIA Sans Medium"/>
              </a:defRPr>
            </a:lvl8pPr>
            <a:lvl9pPr lvl="8" rtl="0" algn="ctr">
              <a:spcBef>
                <a:spcPts val="0"/>
              </a:spcBef>
              <a:spcAft>
                <a:spcPts val="0"/>
              </a:spcAft>
              <a:buSzPts val="4000"/>
              <a:buFont typeface="NVIDIA Sans Medium"/>
              <a:buNone/>
              <a:defRPr b="0" sz="4000">
                <a:latin typeface="NVIDIA Sans Medium"/>
                <a:ea typeface="NVIDIA Sans Medium"/>
                <a:cs typeface="NVIDIA Sans Medium"/>
                <a:sym typeface="NVIDIA Sans Medium"/>
              </a:defRPr>
            </a:lvl9pPr>
          </a:lstStyle>
          <a:p/>
        </p:txBody>
      </p:sp>
      <p:sp>
        <p:nvSpPr>
          <p:cNvPr id="302" name="Google Shape;302;p26"/>
          <p:cNvSpPr txBox="1"/>
          <p:nvPr>
            <p:ph idx="28" type="title"/>
          </p:nvPr>
        </p:nvSpPr>
        <p:spPr>
          <a:xfrm>
            <a:off x="21930788" y="9783725"/>
            <a:ext cx="6263700" cy="1134600"/>
          </a:xfrm>
          <a:prstGeom prst="rect">
            <a:avLst/>
          </a:prstGeom>
          <a:noFill/>
          <a:ln>
            <a:noFill/>
          </a:ln>
        </p:spPr>
        <p:txBody>
          <a:bodyPr anchorCtr="0" anchor="ctr" bIns="45700" lIns="91425" spcFirstLastPara="1" rIns="91425" wrap="square" tIns="45700">
            <a:noAutofit/>
          </a:bodyPr>
          <a:lstStyle>
            <a:lvl1pPr lvl="0" rtl="0">
              <a:lnSpc>
                <a:spcPct val="90000"/>
              </a:lnSpc>
              <a:spcBef>
                <a:spcPts val="0"/>
              </a:spcBef>
              <a:spcAft>
                <a:spcPts val="0"/>
              </a:spcAft>
              <a:buClr>
                <a:schemeClr val="lt1"/>
              </a:buClr>
              <a:buSzPts val="4000"/>
              <a:buFont typeface="NVIDIA Sans Medium"/>
              <a:buNone/>
              <a:defRPr b="0" sz="4000" cap="none">
                <a:latin typeface="NVIDIA Sans Medium"/>
                <a:ea typeface="NVIDIA Sans Medium"/>
                <a:cs typeface="NVIDIA Sans Medium"/>
                <a:sym typeface="NVIDIA Sans Medium"/>
              </a:defRPr>
            </a:lvl1pPr>
            <a:lvl2pPr lvl="1" rtl="0" algn="ctr">
              <a:spcBef>
                <a:spcPts val="0"/>
              </a:spcBef>
              <a:spcAft>
                <a:spcPts val="0"/>
              </a:spcAft>
              <a:buSzPts val="4000"/>
              <a:buFont typeface="NVIDIA Sans Medium"/>
              <a:buNone/>
              <a:defRPr b="0" sz="4000">
                <a:latin typeface="NVIDIA Sans Medium"/>
                <a:ea typeface="NVIDIA Sans Medium"/>
                <a:cs typeface="NVIDIA Sans Medium"/>
                <a:sym typeface="NVIDIA Sans Medium"/>
              </a:defRPr>
            </a:lvl2pPr>
            <a:lvl3pPr lvl="2" rtl="0" algn="ctr">
              <a:spcBef>
                <a:spcPts val="0"/>
              </a:spcBef>
              <a:spcAft>
                <a:spcPts val="0"/>
              </a:spcAft>
              <a:buSzPts val="4000"/>
              <a:buFont typeface="NVIDIA Sans Medium"/>
              <a:buNone/>
              <a:defRPr b="0" sz="4000">
                <a:latin typeface="NVIDIA Sans Medium"/>
                <a:ea typeface="NVIDIA Sans Medium"/>
                <a:cs typeface="NVIDIA Sans Medium"/>
                <a:sym typeface="NVIDIA Sans Medium"/>
              </a:defRPr>
            </a:lvl3pPr>
            <a:lvl4pPr lvl="3" rtl="0" algn="ctr">
              <a:spcBef>
                <a:spcPts val="0"/>
              </a:spcBef>
              <a:spcAft>
                <a:spcPts val="0"/>
              </a:spcAft>
              <a:buSzPts val="4000"/>
              <a:buFont typeface="NVIDIA Sans Medium"/>
              <a:buNone/>
              <a:defRPr b="0" sz="4000">
                <a:latin typeface="NVIDIA Sans Medium"/>
                <a:ea typeface="NVIDIA Sans Medium"/>
                <a:cs typeface="NVIDIA Sans Medium"/>
                <a:sym typeface="NVIDIA Sans Medium"/>
              </a:defRPr>
            </a:lvl4pPr>
            <a:lvl5pPr lvl="4" rtl="0" algn="ctr">
              <a:spcBef>
                <a:spcPts val="0"/>
              </a:spcBef>
              <a:spcAft>
                <a:spcPts val="0"/>
              </a:spcAft>
              <a:buSzPts val="4000"/>
              <a:buFont typeface="NVIDIA Sans Medium"/>
              <a:buNone/>
              <a:defRPr b="0" sz="4000">
                <a:latin typeface="NVIDIA Sans Medium"/>
                <a:ea typeface="NVIDIA Sans Medium"/>
                <a:cs typeface="NVIDIA Sans Medium"/>
                <a:sym typeface="NVIDIA Sans Medium"/>
              </a:defRPr>
            </a:lvl5pPr>
            <a:lvl6pPr lvl="5" rtl="0" algn="ctr">
              <a:spcBef>
                <a:spcPts val="0"/>
              </a:spcBef>
              <a:spcAft>
                <a:spcPts val="0"/>
              </a:spcAft>
              <a:buSzPts val="4000"/>
              <a:buFont typeface="NVIDIA Sans Medium"/>
              <a:buNone/>
              <a:defRPr b="0" sz="4000">
                <a:latin typeface="NVIDIA Sans Medium"/>
                <a:ea typeface="NVIDIA Sans Medium"/>
                <a:cs typeface="NVIDIA Sans Medium"/>
                <a:sym typeface="NVIDIA Sans Medium"/>
              </a:defRPr>
            </a:lvl6pPr>
            <a:lvl7pPr lvl="6" rtl="0" algn="ctr">
              <a:spcBef>
                <a:spcPts val="0"/>
              </a:spcBef>
              <a:spcAft>
                <a:spcPts val="0"/>
              </a:spcAft>
              <a:buSzPts val="4000"/>
              <a:buFont typeface="NVIDIA Sans Medium"/>
              <a:buNone/>
              <a:defRPr b="0" sz="4000">
                <a:latin typeface="NVIDIA Sans Medium"/>
                <a:ea typeface="NVIDIA Sans Medium"/>
                <a:cs typeface="NVIDIA Sans Medium"/>
                <a:sym typeface="NVIDIA Sans Medium"/>
              </a:defRPr>
            </a:lvl7pPr>
            <a:lvl8pPr lvl="7" rtl="0" algn="ctr">
              <a:spcBef>
                <a:spcPts val="0"/>
              </a:spcBef>
              <a:spcAft>
                <a:spcPts val="0"/>
              </a:spcAft>
              <a:buSzPts val="4000"/>
              <a:buFont typeface="NVIDIA Sans Medium"/>
              <a:buNone/>
              <a:defRPr b="0" sz="4000">
                <a:latin typeface="NVIDIA Sans Medium"/>
                <a:ea typeface="NVIDIA Sans Medium"/>
                <a:cs typeface="NVIDIA Sans Medium"/>
                <a:sym typeface="NVIDIA Sans Medium"/>
              </a:defRPr>
            </a:lvl8pPr>
            <a:lvl9pPr lvl="8" rtl="0" algn="ctr">
              <a:spcBef>
                <a:spcPts val="0"/>
              </a:spcBef>
              <a:spcAft>
                <a:spcPts val="0"/>
              </a:spcAft>
              <a:buSzPts val="4000"/>
              <a:buFont typeface="NVIDIA Sans Medium"/>
              <a:buNone/>
              <a:defRPr b="0" sz="4000">
                <a:latin typeface="NVIDIA Sans Medium"/>
                <a:ea typeface="NVIDIA Sans Medium"/>
                <a:cs typeface="NVIDIA Sans Medium"/>
                <a:sym typeface="NVIDIA Sans Medium"/>
              </a:defRPr>
            </a:lvl9pPr>
          </a:lstStyle>
          <a:p/>
        </p:txBody>
      </p:sp>
      <p:sp>
        <p:nvSpPr>
          <p:cNvPr id="303" name="Google Shape;303;p26"/>
          <p:cNvSpPr txBox="1"/>
          <p:nvPr>
            <p:ph idx="29" type="title"/>
          </p:nvPr>
        </p:nvSpPr>
        <p:spPr>
          <a:xfrm>
            <a:off x="28709563" y="9783725"/>
            <a:ext cx="6263700" cy="1134600"/>
          </a:xfrm>
          <a:prstGeom prst="rect">
            <a:avLst/>
          </a:prstGeom>
          <a:noFill/>
          <a:ln>
            <a:noFill/>
          </a:ln>
        </p:spPr>
        <p:txBody>
          <a:bodyPr anchorCtr="0" anchor="ctr" bIns="45700" lIns="91425" spcFirstLastPara="1" rIns="91425" wrap="square" tIns="45700">
            <a:noAutofit/>
          </a:bodyPr>
          <a:lstStyle>
            <a:lvl1pPr lvl="0" rtl="0">
              <a:lnSpc>
                <a:spcPct val="90000"/>
              </a:lnSpc>
              <a:spcBef>
                <a:spcPts val="0"/>
              </a:spcBef>
              <a:spcAft>
                <a:spcPts val="0"/>
              </a:spcAft>
              <a:buClr>
                <a:schemeClr val="lt1"/>
              </a:buClr>
              <a:buSzPts val="4000"/>
              <a:buFont typeface="NVIDIA Sans Medium"/>
              <a:buNone/>
              <a:defRPr b="0" sz="4000" cap="none">
                <a:latin typeface="NVIDIA Sans Medium"/>
                <a:ea typeface="NVIDIA Sans Medium"/>
                <a:cs typeface="NVIDIA Sans Medium"/>
                <a:sym typeface="NVIDIA Sans Medium"/>
              </a:defRPr>
            </a:lvl1pPr>
            <a:lvl2pPr lvl="1" rtl="0" algn="ctr">
              <a:spcBef>
                <a:spcPts val="0"/>
              </a:spcBef>
              <a:spcAft>
                <a:spcPts val="0"/>
              </a:spcAft>
              <a:buSzPts val="4000"/>
              <a:buFont typeface="NVIDIA Sans Medium"/>
              <a:buNone/>
              <a:defRPr b="0" sz="4000">
                <a:latin typeface="NVIDIA Sans Medium"/>
                <a:ea typeface="NVIDIA Sans Medium"/>
                <a:cs typeface="NVIDIA Sans Medium"/>
                <a:sym typeface="NVIDIA Sans Medium"/>
              </a:defRPr>
            </a:lvl2pPr>
            <a:lvl3pPr lvl="2" rtl="0" algn="ctr">
              <a:spcBef>
                <a:spcPts val="0"/>
              </a:spcBef>
              <a:spcAft>
                <a:spcPts val="0"/>
              </a:spcAft>
              <a:buSzPts val="4000"/>
              <a:buFont typeface="NVIDIA Sans Medium"/>
              <a:buNone/>
              <a:defRPr b="0" sz="4000">
                <a:latin typeface="NVIDIA Sans Medium"/>
                <a:ea typeface="NVIDIA Sans Medium"/>
                <a:cs typeface="NVIDIA Sans Medium"/>
                <a:sym typeface="NVIDIA Sans Medium"/>
              </a:defRPr>
            </a:lvl3pPr>
            <a:lvl4pPr lvl="3" rtl="0" algn="ctr">
              <a:spcBef>
                <a:spcPts val="0"/>
              </a:spcBef>
              <a:spcAft>
                <a:spcPts val="0"/>
              </a:spcAft>
              <a:buSzPts val="4000"/>
              <a:buFont typeface="NVIDIA Sans Medium"/>
              <a:buNone/>
              <a:defRPr b="0" sz="4000">
                <a:latin typeface="NVIDIA Sans Medium"/>
                <a:ea typeface="NVIDIA Sans Medium"/>
                <a:cs typeface="NVIDIA Sans Medium"/>
                <a:sym typeface="NVIDIA Sans Medium"/>
              </a:defRPr>
            </a:lvl4pPr>
            <a:lvl5pPr lvl="4" rtl="0" algn="ctr">
              <a:spcBef>
                <a:spcPts val="0"/>
              </a:spcBef>
              <a:spcAft>
                <a:spcPts val="0"/>
              </a:spcAft>
              <a:buSzPts val="4000"/>
              <a:buFont typeface="NVIDIA Sans Medium"/>
              <a:buNone/>
              <a:defRPr b="0" sz="4000">
                <a:latin typeface="NVIDIA Sans Medium"/>
                <a:ea typeface="NVIDIA Sans Medium"/>
                <a:cs typeface="NVIDIA Sans Medium"/>
                <a:sym typeface="NVIDIA Sans Medium"/>
              </a:defRPr>
            </a:lvl5pPr>
            <a:lvl6pPr lvl="5" rtl="0" algn="ctr">
              <a:spcBef>
                <a:spcPts val="0"/>
              </a:spcBef>
              <a:spcAft>
                <a:spcPts val="0"/>
              </a:spcAft>
              <a:buSzPts val="4000"/>
              <a:buFont typeface="NVIDIA Sans Medium"/>
              <a:buNone/>
              <a:defRPr b="0" sz="4000">
                <a:latin typeface="NVIDIA Sans Medium"/>
                <a:ea typeface="NVIDIA Sans Medium"/>
                <a:cs typeface="NVIDIA Sans Medium"/>
                <a:sym typeface="NVIDIA Sans Medium"/>
              </a:defRPr>
            </a:lvl6pPr>
            <a:lvl7pPr lvl="6" rtl="0" algn="ctr">
              <a:spcBef>
                <a:spcPts val="0"/>
              </a:spcBef>
              <a:spcAft>
                <a:spcPts val="0"/>
              </a:spcAft>
              <a:buSzPts val="4000"/>
              <a:buFont typeface="NVIDIA Sans Medium"/>
              <a:buNone/>
              <a:defRPr b="0" sz="4000">
                <a:latin typeface="NVIDIA Sans Medium"/>
                <a:ea typeface="NVIDIA Sans Medium"/>
                <a:cs typeface="NVIDIA Sans Medium"/>
                <a:sym typeface="NVIDIA Sans Medium"/>
              </a:defRPr>
            </a:lvl7pPr>
            <a:lvl8pPr lvl="7" rtl="0" algn="ctr">
              <a:spcBef>
                <a:spcPts val="0"/>
              </a:spcBef>
              <a:spcAft>
                <a:spcPts val="0"/>
              </a:spcAft>
              <a:buSzPts val="4000"/>
              <a:buFont typeface="NVIDIA Sans Medium"/>
              <a:buNone/>
              <a:defRPr b="0" sz="4000">
                <a:latin typeface="NVIDIA Sans Medium"/>
                <a:ea typeface="NVIDIA Sans Medium"/>
                <a:cs typeface="NVIDIA Sans Medium"/>
                <a:sym typeface="NVIDIA Sans Medium"/>
              </a:defRPr>
            </a:lvl8pPr>
            <a:lvl9pPr lvl="8" rtl="0" algn="ctr">
              <a:spcBef>
                <a:spcPts val="0"/>
              </a:spcBef>
              <a:spcAft>
                <a:spcPts val="0"/>
              </a:spcAft>
              <a:buSzPts val="4000"/>
              <a:buFont typeface="NVIDIA Sans Medium"/>
              <a:buNone/>
              <a:defRPr b="0" sz="4000">
                <a:latin typeface="NVIDIA Sans Medium"/>
                <a:ea typeface="NVIDIA Sans Medium"/>
                <a:cs typeface="NVIDIA Sans Medium"/>
                <a:sym typeface="NVIDIA Sans Medium"/>
              </a:defRPr>
            </a:lvl9pPr>
          </a:lstStyle>
          <a:p/>
        </p:txBody>
      </p:sp>
      <p:sp>
        <p:nvSpPr>
          <p:cNvPr id="304" name="Google Shape;304;p26"/>
          <p:cNvSpPr txBox="1"/>
          <p:nvPr>
            <p:ph idx="30" type="title"/>
          </p:nvPr>
        </p:nvSpPr>
        <p:spPr>
          <a:xfrm>
            <a:off x="1688625" y="16869625"/>
            <a:ext cx="6172200" cy="1134600"/>
          </a:xfrm>
          <a:prstGeom prst="rect">
            <a:avLst/>
          </a:prstGeom>
          <a:noFill/>
          <a:ln>
            <a:noFill/>
          </a:ln>
        </p:spPr>
        <p:txBody>
          <a:bodyPr anchorCtr="0" anchor="ctr" bIns="45700" lIns="91425" spcFirstLastPara="1" rIns="91425" wrap="square" tIns="45700">
            <a:noAutofit/>
          </a:bodyPr>
          <a:lstStyle>
            <a:lvl1pPr lvl="0" rtl="0">
              <a:lnSpc>
                <a:spcPct val="90000"/>
              </a:lnSpc>
              <a:spcBef>
                <a:spcPts val="0"/>
              </a:spcBef>
              <a:spcAft>
                <a:spcPts val="0"/>
              </a:spcAft>
              <a:buClr>
                <a:schemeClr val="lt1"/>
              </a:buClr>
              <a:buSzPts val="4000"/>
              <a:buFont typeface="NVIDIA Sans Medium"/>
              <a:buNone/>
              <a:defRPr b="0" sz="4000" cap="none">
                <a:latin typeface="NVIDIA Sans Medium"/>
                <a:ea typeface="NVIDIA Sans Medium"/>
                <a:cs typeface="NVIDIA Sans Medium"/>
                <a:sym typeface="NVIDIA Sans Medium"/>
              </a:defRPr>
            </a:lvl1pPr>
            <a:lvl2pPr lvl="1" rtl="0" algn="ctr">
              <a:spcBef>
                <a:spcPts val="0"/>
              </a:spcBef>
              <a:spcAft>
                <a:spcPts val="0"/>
              </a:spcAft>
              <a:buSzPts val="4000"/>
              <a:buFont typeface="NVIDIA Sans Medium"/>
              <a:buNone/>
              <a:defRPr b="0" sz="4000">
                <a:latin typeface="NVIDIA Sans Medium"/>
                <a:ea typeface="NVIDIA Sans Medium"/>
                <a:cs typeface="NVIDIA Sans Medium"/>
                <a:sym typeface="NVIDIA Sans Medium"/>
              </a:defRPr>
            </a:lvl2pPr>
            <a:lvl3pPr lvl="2" rtl="0" algn="ctr">
              <a:spcBef>
                <a:spcPts val="0"/>
              </a:spcBef>
              <a:spcAft>
                <a:spcPts val="0"/>
              </a:spcAft>
              <a:buSzPts val="4000"/>
              <a:buFont typeface="NVIDIA Sans Medium"/>
              <a:buNone/>
              <a:defRPr b="0" sz="4000">
                <a:latin typeface="NVIDIA Sans Medium"/>
                <a:ea typeface="NVIDIA Sans Medium"/>
                <a:cs typeface="NVIDIA Sans Medium"/>
                <a:sym typeface="NVIDIA Sans Medium"/>
              </a:defRPr>
            </a:lvl3pPr>
            <a:lvl4pPr lvl="3" rtl="0" algn="ctr">
              <a:spcBef>
                <a:spcPts val="0"/>
              </a:spcBef>
              <a:spcAft>
                <a:spcPts val="0"/>
              </a:spcAft>
              <a:buSzPts val="4000"/>
              <a:buFont typeface="NVIDIA Sans Medium"/>
              <a:buNone/>
              <a:defRPr b="0" sz="4000">
                <a:latin typeface="NVIDIA Sans Medium"/>
                <a:ea typeface="NVIDIA Sans Medium"/>
                <a:cs typeface="NVIDIA Sans Medium"/>
                <a:sym typeface="NVIDIA Sans Medium"/>
              </a:defRPr>
            </a:lvl4pPr>
            <a:lvl5pPr lvl="4" rtl="0" algn="ctr">
              <a:spcBef>
                <a:spcPts val="0"/>
              </a:spcBef>
              <a:spcAft>
                <a:spcPts val="0"/>
              </a:spcAft>
              <a:buSzPts val="4000"/>
              <a:buFont typeface="NVIDIA Sans Medium"/>
              <a:buNone/>
              <a:defRPr b="0" sz="4000">
                <a:latin typeface="NVIDIA Sans Medium"/>
                <a:ea typeface="NVIDIA Sans Medium"/>
                <a:cs typeface="NVIDIA Sans Medium"/>
                <a:sym typeface="NVIDIA Sans Medium"/>
              </a:defRPr>
            </a:lvl5pPr>
            <a:lvl6pPr lvl="5" rtl="0" algn="ctr">
              <a:spcBef>
                <a:spcPts val="0"/>
              </a:spcBef>
              <a:spcAft>
                <a:spcPts val="0"/>
              </a:spcAft>
              <a:buSzPts val="4000"/>
              <a:buFont typeface="NVIDIA Sans Medium"/>
              <a:buNone/>
              <a:defRPr b="0" sz="4000">
                <a:latin typeface="NVIDIA Sans Medium"/>
                <a:ea typeface="NVIDIA Sans Medium"/>
                <a:cs typeface="NVIDIA Sans Medium"/>
                <a:sym typeface="NVIDIA Sans Medium"/>
              </a:defRPr>
            </a:lvl6pPr>
            <a:lvl7pPr lvl="6" rtl="0" algn="ctr">
              <a:spcBef>
                <a:spcPts val="0"/>
              </a:spcBef>
              <a:spcAft>
                <a:spcPts val="0"/>
              </a:spcAft>
              <a:buSzPts val="4000"/>
              <a:buFont typeface="NVIDIA Sans Medium"/>
              <a:buNone/>
              <a:defRPr b="0" sz="4000">
                <a:latin typeface="NVIDIA Sans Medium"/>
                <a:ea typeface="NVIDIA Sans Medium"/>
                <a:cs typeface="NVIDIA Sans Medium"/>
                <a:sym typeface="NVIDIA Sans Medium"/>
              </a:defRPr>
            </a:lvl7pPr>
            <a:lvl8pPr lvl="7" rtl="0" algn="ctr">
              <a:spcBef>
                <a:spcPts val="0"/>
              </a:spcBef>
              <a:spcAft>
                <a:spcPts val="0"/>
              </a:spcAft>
              <a:buSzPts val="4000"/>
              <a:buFont typeface="NVIDIA Sans Medium"/>
              <a:buNone/>
              <a:defRPr b="0" sz="4000">
                <a:latin typeface="NVIDIA Sans Medium"/>
                <a:ea typeface="NVIDIA Sans Medium"/>
                <a:cs typeface="NVIDIA Sans Medium"/>
                <a:sym typeface="NVIDIA Sans Medium"/>
              </a:defRPr>
            </a:lvl8pPr>
            <a:lvl9pPr lvl="8" rtl="0" algn="ctr">
              <a:spcBef>
                <a:spcPts val="0"/>
              </a:spcBef>
              <a:spcAft>
                <a:spcPts val="0"/>
              </a:spcAft>
              <a:buSzPts val="4000"/>
              <a:buFont typeface="NVIDIA Sans Medium"/>
              <a:buNone/>
              <a:defRPr b="0" sz="4000">
                <a:latin typeface="NVIDIA Sans Medium"/>
                <a:ea typeface="NVIDIA Sans Medium"/>
                <a:cs typeface="NVIDIA Sans Medium"/>
                <a:sym typeface="NVIDIA Sans Medium"/>
              </a:defRPr>
            </a:lvl9pPr>
          </a:lstStyle>
          <a:p/>
        </p:txBody>
      </p:sp>
      <p:sp>
        <p:nvSpPr>
          <p:cNvPr id="305" name="Google Shape;305;p26"/>
          <p:cNvSpPr txBox="1"/>
          <p:nvPr>
            <p:ph idx="31" type="title"/>
          </p:nvPr>
        </p:nvSpPr>
        <p:spPr>
          <a:xfrm>
            <a:off x="8441200" y="16869625"/>
            <a:ext cx="6172200" cy="1134600"/>
          </a:xfrm>
          <a:prstGeom prst="rect">
            <a:avLst/>
          </a:prstGeom>
          <a:noFill/>
          <a:ln>
            <a:noFill/>
          </a:ln>
        </p:spPr>
        <p:txBody>
          <a:bodyPr anchorCtr="0" anchor="ctr" bIns="45700" lIns="91425" spcFirstLastPara="1" rIns="91425" wrap="square" tIns="45700">
            <a:noAutofit/>
          </a:bodyPr>
          <a:lstStyle>
            <a:lvl1pPr lvl="0" rtl="0">
              <a:lnSpc>
                <a:spcPct val="90000"/>
              </a:lnSpc>
              <a:spcBef>
                <a:spcPts val="0"/>
              </a:spcBef>
              <a:spcAft>
                <a:spcPts val="0"/>
              </a:spcAft>
              <a:buClr>
                <a:schemeClr val="lt1"/>
              </a:buClr>
              <a:buSzPts val="4000"/>
              <a:buFont typeface="NVIDIA Sans Medium"/>
              <a:buNone/>
              <a:defRPr b="0" sz="4000" cap="none">
                <a:latin typeface="NVIDIA Sans Medium"/>
                <a:ea typeface="NVIDIA Sans Medium"/>
                <a:cs typeface="NVIDIA Sans Medium"/>
                <a:sym typeface="NVIDIA Sans Medium"/>
              </a:defRPr>
            </a:lvl1pPr>
            <a:lvl2pPr lvl="1" rtl="0" algn="ctr">
              <a:spcBef>
                <a:spcPts val="0"/>
              </a:spcBef>
              <a:spcAft>
                <a:spcPts val="0"/>
              </a:spcAft>
              <a:buSzPts val="4000"/>
              <a:buFont typeface="NVIDIA Sans Medium"/>
              <a:buNone/>
              <a:defRPr b="0" sz="4000">
                <a:latin typeface="NVIDIA Sans Medium"/>
                <a:ea typeface="NVIDIA Sans Medium"/>
                <a:cs typeface="NVIDIA Sans Medium"/>
                <a:sym typeface="NVIDIA Sans Medium"/>
              </a:defRPr>
            </a:lvl2pPr>
            <a:lvl3pPr lvl="2" rtl="0" algn="ctr">
              <a:spcBef>
                <a:spcPts val="0"/>
              </a:spcBef>
              <a:spcAft>
                <a:spcPts val="0"/>
              </a:spcAft>
              <a:buSzPts val="4000"/>
              <a:buFont typeface="NVIDIA Sans Medium"/>
              <a:buNone/>
              <a:defRPr b="0" sz="4000">
                <a:latin typeface="NVIDIA Sans Medium"/>
                <a:ea typeface="NVIDIA Sans Medium"/>
                <a:cs typeface="NVIDIA Sans Medium"/>
                <a:sym typeface="NVIDIA Sans Medium"/>
              </a:defRPr>
            </a:lvl3pPr>
            <a:lvl4pPr lvl="3" rtl="0" algn="ctr">
              <a:spcBef>
                <a:spcPts val="0"/>
              </a:spcBef>
              <a:spcAft>
                <a:spcPts val="0"/>
              </a:spcAft>
              <a:buSzPts val="4000"/>
              <a:buFont typeface="NVIDIA Sans Medium"/>
              <a:buNone/>
              <a:defRPr b="0" sz="4000">
                <a:latin typeface="NVIDIA Sans Medium"/>
                <a:ea typeface="NVIDIA Sans Medium"/>
                <a:cs typeface="NVIDIA Sans Medium"/>
                <a:sym typeface="NVIDIA Sans Medium"/>
              </a:defRPr>
            </a:lvl4pPr>
            <a:lvl5pPr lvl="4" rtl="0" algn="ctr">
              <a:spcBef>
                <a:spcPts val="0"/>
              </a:spcBef>
              <a:spcAft>
                <a:spcPts val="0"/>
              </a:spcAft>
              <a:buSzPts val="4000"/>
              <a:buFont typeface="NVIDIA Sans Medium"/>
              <a:buNone/>
              <a:defRPr b="0" sz="4000">
                <a:latin typeface="NVIDIA Sans Medium"/>
                <a:ea typeface="NVIDIA Sans Medium"/>
                <a:cs typeface="NVIDIA Sans Medium"/>
                <a:sym typeface="NVIDIA Sans Medium"/>
              </a:defRPr>
            </a:lvl5pPr>
            <a:lvl6pPr lvl="5" rtl="0" algn="ctr">
              <a:spcBef>
                <a:spcPts val="0"/>
              </a:spcBef>
              <a:spcAft>
                <a:spcPts val="0"/>
              </a:spcAft>
              <a:buSzPts val="4000"/>
              <a:buFont typeface="NVIDIA Sans Medium"/>
              <a:buNone/>
              <a:defRPr b="0" sz="4000">
                <a:latin typeface="NVIDIA Sans Medium"/>
                <a:ea typeface="NVIDIA Sans Medium"/>
                <a:cs typeface="NVIDIA Sans Medium"/>
                <a:sym typeface="NVIDIA Sans Medium"/>
              </a:defRPr>
            </a:lvl6pPr>
            <a:lvl7pPr lvl="6" rtl="0" algn="ctr">
              <a:spcBef>
                <a:spcPts val="0"/>
              </a:spcBef>
              <a:spcAft>
                <a:spcPts val="0"/>
              </a:spcAft>
              <a:buSzPts val="4000"/>
              <a:buFont typeface="NVIDIA Sans Medium"/>
              <a:buNone/>
              <a:defRPr b="0" sz="4000">
                <a:latin typeface="NVIDIA Sans Medium"/>
                <a:ea typeface="NVIDIA Sans Medium"/>
                <a:cs typeface="NVIDIA Sans Medium"/>
                <a:sym typeface="NVIDIA Sans Medium"/>
              </a:defRPr>
            </a:lvl7pPr>
            <a:lvl8pPr lvl="7" rtl="0" algn="ctr">
              <a:spcBef>
                <a:spcPts val="0"/>
              </a:spcBef>
              <a:spcAft>
                <a:spcPts val="0"/>
              </a:spcAft>
              <a:buSzPts val="4000"/>
              <a:buFont typeface="NVIDIA Sans Medium"/>
              <a:buNone/>
              <a:defRPr b="0" sz="4000">
                <a:latin typeface="NVIDIA Sans Medium"/>
                <a:ea typeface="NVIDIA Sans Medium"/>
                <a:cs typeface="NVIDIA Sans Medium"/>
                <a:sym typeface="NVIDIA Sans Medium"/>
              </a:defRPr>
            </a:lvl8pPr>
            <a:lvl9pPr lvl="8" rtl="0" algn="ctr">
              <a:spcBef>
                <a:spcPts val="0"/>
              </a:spcBef>
              <a:spcAft>
                <a:spcPts val="0"/>
              </a:spcAft>
              <a:buSzPts val="4000"/>
              <a:buFont typeface="NVIDIA Sans Medium"/>
              <a:buNone/>
              <a:defRPr b="0" sz="4000">
                <a:latin typeface="NVIDIA Sans Medium"/>
                <a:ea typeface="NVIDIA Sans Medium"/>
                <a:cs typeface="NVIDIA Sans Medium"/>
                <a:sym typeface="NVIDIA Sans Medium"/>
              </a:defRPr>
            </a:lvl9pPr>
          </a:lstStyle>
          <a:p/>
        </p:txBody>
      </p:sp>
      <p:sp>
        <p:nvSpPr>
          <p:cNvPr id="306" name="Google Shape;306;p26"/>
          <p:cNvSpPr txBox="1"/>
          <p:nvPr>
            <p:ph idx="32" type="title"/>
          </p:nvPr>
        </p:nvSpPr>
        <p:spPr>
          <a:xfrm>
            <a:off x="15196425" y="16869625"/>
            <a:ext cx="6172200" cy="1134600"/>
          </a:xfrm>
          <a:prstGeom prst="rect">
            <a:avLst/>
          </a:prstGeom>
          <a:noFill/>
          <a:ln>
            <a:noFill/>
          </a:ln>
        </p:spPr>
        <p:txBody>
          <a:bodyPr anchorCtr="0" anchor="ctr" bIns="45700" lIns="91425" spcFirstLastPara="1" rIns="91425" wrap="square" tIns="45700">
            <a:noAutofit/>
          </a:bodyPr>
          <a:lstStyle>
            <a:lvl1pPr lvl="0" rtl="0">
              <a:lnSpc>
                <a:spcPct val="90000"/>
              </a:lnSpc>
              <a:spcBef>
                <a:spcPts val="0"/>
              </a:spcBef>
              <a:spcAft>
                <a:spcPts val="0"/>
              </a:spcAft>
              <a:buClr>
                <a:schemeClr val="lt1"/>
              </a:buClr>
              <a:buSzPts val="4000"/>
              <a:buFont typeface="NVIDIA Sans Medium"/>
              <a:buNone/>
              <a:defRPr b="0" sz="4000" cap="none">
                <a:latin typeface="NVIDIA Sans Medium"/>
                <a:ea typeface="NVIDIA Sans Medium"/>
                <a:cs typeface="NVIDIA Sans Medium"/>
                <a:sym typeface="NVIDIA Sans Medium"/>
              </a:defRPr>
            </a:lvl1pPr>
            <a:lvl2pPr lvl="1" rtl="0" algn="ctr">
              <a:spcBef>
                <a:spcPts val="0"/>
              </a:spcBef>
              <a:spcAft>
                <a:spcPts val="0"/>
              </a:spcAft>
              <a:buSzPts val="4000"/>
              <a:buFont typeface="NVIDIA Sans Medium"/>
              <a:buNone/>
              <a:defRPr b="0" sz="4000">
                <a:latin typeface="NVIDIA Sans Medium"/>
                <a:ea typeface="NVIDIA Sans Medium"/>
                <a:cs typeface="NVIDIA Sans Medium"/>
                <a:sym typeface="NVIDIA Sans Medium"/>
              </a:defRPr>
            </a:lvl2pPr>
            <a:lvl3pPr lvl="2" rtl="0" algn="ctr">
              <a:spcBef>
                <a:spcPts val="0"/>
              </a:spcBef>
              <a:spcAft>
                <a:spcPts val="0"/>
              </a:spcAft>
              <a:buSzPts val="4000"/>
              <a:buFont typeface="NVIDIA Sans Medium"/>
              <a:buNone/>
              <a:defRPr b="0" sz="4000">
                <a:latin typeface="NVIDIA Sans Medium"/>
                <a:ea typeface="NVIDIA Sans Medium"/>
                <a:cs typeface="NVIDIA Sans Medium"/>
                <a:sym typeface="NVIDIA Sans Medium"/>
              </a:defRPr>
            </a:lvl3pPr>
            <a:lvl4pPr lvl="3" rtl="0" algn="ctr">
              <a:spcBef>
                <a:spcPts val="0"/>
              </a:spcBef>
              <a:spcAft>
                <a:spcPts val="0"/>
              </a:spcAft>
              <a:buSzPts val="4000"/>
              <a:buFont typeface="NVIDIA Sans Medium"/>
              <a:buNone/>
              <a:defRPr b="0" sz="4000">
                <a:latin typeface="NVIDIA Sans Medium"/>
                <a:ea typeface="NVIDIA Sans Medium"/>
                <a:cs typeface="NVIDIA Sans Medium"/>
                <a:sym typeface="NVIDIA Sans Medium"/>
              </a:defRPr>
            </a:lvl4pPr>
            <a:lvl5pPr lvl="4" rtl="0" algn="ctr">
              <a:spcBef>
                <a:spcPts val="0"/>
              </a:spcBef>
              <a:spcAft>
                <a:spcPts val="0"/>
              </a:spcAft>
              <a:buSzPts val="4000"/>
              <a:buFont typeface="NVIDIA Sans Medium"/>
              <a:buNone/>
              <a:defRPr b="0" sz="4000">
                <a:latin typeface="NVIDIA Sans Medium"/>
                <a:ea typeface="NVIDIA Sans Medium"/>
                <a:cs typeface="NVIDIA Sans Medium"/>
                <a:sym typeface="NVIDIA Sans Medium"/>
              </a:defRPr>
            </a:lvl5pPr>
            <a:lvl6pPr lvl="5" rtl="0" algn="ctr">
              <a:spcBef>
                <a:spcPts val="0"/>
              </a:spcBef>
              <a:spcAft>
                <a:spcPts val="0"/>
              </a:spcAft>
              <a:buSzPts val="4000"/>
              <a:buFont typeface="NVIDIA Sans Medium"/>
              <a:buNone/>
              <a:defRPr b="0" sz="4000">
                <a:latin typeface="NVIDIA Sans Medium"/>
                <a:ea typeface="NVIDIA Sans Medium"/>
                <a:cs typeface="NVIDIA Sans Medium"/>
                <a:sym typeface="NVIDIA Sans Medium"/>
              </a:defRPr>
            </a:lvl6pPr>
            <a:lvl7pPr lvl="6" rtl="0" algn="ctr">
              <a:spcBef>
                <a:spcPts val="0"/>
              </a:spcBef>
              <a:spcAft>
                <a:spcPts val="0"/>
              </a:spcAft>
              <a:buSzPts val="4000"/>
              <a:buFont typeface="NVIDIA Sans Medium"/>
              <a:buNone/>
              <a:defRPr b="0" sz="4000">
                <a:latin typeface="NVIDIA Sans Medium"/>
                <a:ea typeface="NVIDIA Sans Medium"/>
                <a:cs typeface="NVIDIA Sans Medium"/>
                <a:sym typeface="NVIDIA Sans Medium"/>
              </a:defRPr>
            </a:lvl7pPr>
            <a:lvl8pPr lvl="7" rtl="0" algn="ctr">
              <a:spcBef>
                <a:spcPts val="0"/>
              </a:spcBef>
              <a:spcAft>
                <a:spcPts val="0"/>
              </a:spcAft>
              <a:buSzPts val="4000"/>
              <a:buFont typeface="NVIDIA Sans Medium"/>
              <a:buNone/>
              <a:defRPr b="0" sz="4000">
                <a:latin typeface="NVIDIA Sans Medium"/>
                <a:ea typeface="NVIDIA Sans Medium"/>
                <a:cs typeface="NVIDIA Sans Medium"/>
                <a:sym typeface="NVIDIA Sans Medium"/>
              </a:defRPr>
            </a:lvl8pPr>
            <a:lvl9pPr lvl="8" rtl="0" algn="ctr">
              <a:spcBef>
                <a:spcPts val="0"/>
              </a:spcBef>
              <a:spcAft>
                <a:spcPts val="0"/>
              </a:spcAft>
              <a:buSzPts val="4000"/>
              <a:buFont typeface="NVIDIA Sans Medium"/>
              <a:buNone/>
              <a:defRPr b="0" sz="4000">
                <a:latin typeface="NVIDIA Sans Medium"/>
                <a:ea typeface="NVIDIA Sans Medium"/>
                <a:cs typeface="NVIDIA Sans Medium"/>
                <a:sym typeface="NVIDIA Sans Medium"/>
              </a:defRPr>
            </a:lvl9pPr>
          </a:lstStyle>
          <a:p/>
        </p:txBody>
      </p:sp>
      <p:sp>
        <p:nvSpPr>
          <p:cNvPr id="307" name="Google Shape;307;p26"/>
          <p:cNvSpPr txBox="1"/>
          <p:nvPr>
            <p:ph idx="33" type="title"/>
          </p:nvPr>
        </p:nvSpPr>
        <p:spPr>
          <a:xfrm>
            <a:off x="21953000" y="16869625"/>
            <a:ext cx="6172200" cy="1134600"/>
          </a:xfrm>
          <a:prstGeom prst="rect">
            <a:avLst/>
          </a:prstGeom>
          <a:noFill/>
          <a:ln>
            <a:noFill/>
          </a:ln>
        </p:spPr>
        <p:txBody>
          <a:bodyPr anchorCtr="0" anchor="ctr" bIns="45700" lIns="91425" spcFirstLastPara="1" rIns="91425" wrap="square" tIns="45700">
            <a:noAutofit/>
          </a:bodyPr>
          <a:lstStyle>
            <a:lvl1pPr lvl="0" rtl="0">
              <a:lnSpc>
                <a:spcPct val="90000"/>
              </a:lnSpc>
              <a:spcBef>
                <a:spcPts val="0"/>
              </a:spcBef>
              <a:spcAft>
                <a:spcPts val="0"/>
              </a:spcAft>
              <a:buClr>
                <a:schemeClr val="lt1"/>
              </a:buClr>
              <a:buSzPts val="4000"/>
              <a:buFont typeface="NVIDIA Sans Medium"/>
              <a:buNone/>
              <a:defRPr b="0" sz="4000" cap="none">
                <a:latin typeface="NVIDIA Sans Medium"/>
                <a:ea typeface="NVIDIA Sans Medium"/>
                <a:cs typeface="NVIDIA Sans Medium"/>
                <a:sym typeface="NVIDIA Sans Medium"/>
              </a:defRPr>
            </a:lvl1pPr>
            <a:lvl2pPr lvl="1" rtl="0" algn="ctr">
              <a:spcBef>
                <a:spcPts val="0"/>
              </a:spcBef>
              <a:spcAft>
                <a:spcPts val="0"/>
              </a:spcAft>
              <a:buSzPts val="4000"/>
              <a:buFont typeface="NVIDIA Sans Medium"/>
              <a:buNone/>
              <a:defRPr b="0" sz="4000">
                <a:latin typeface="NVIDIA Sans Medium"/>
                <a:ea typeface="NVIDIA Sans Medium"/>
                <a:cs typeface="NVIDIA Sans Medium"/>
                <a:sym typeface="NVIDIA Sans Medium"/>
              </a:defRPr>
            </a:lvl2pPr>
            <a:lvl3pPr lvl="2" rtl="0" algn="ctr">
              <a:spcBef>
                <a:spcPts val="0"/>
              </a:spcBef>
              <a:spcAft>
                <a:spcPts val="0"/>
              </a:spcAft>
              <a:buSzPts val="4000"/>
              <a:buFont typeface="NVIDIA Sans Medium"/>
              <a:buNone/>
              <a:defRPr b="0" sz="4000">
                <a:latin typeface="NVIDIA Sans Medium"/>
                <a:ea typeface="NVIDIA Sans Medium"/>
                <a:cs typeface="NVIDIA Sans Medium"/>
                <a:sym typeface="NVIDIA Sans Medium"/>
              </a:defRPr>
            </a:lvl3pPr>
            <a:lvl4pPr lvl="3" rtl="0" algn="ctr">
              <a:spcBef>
                <a:spcPts val="0"/>
              </a:spcBef>
              <a:spcAft>
                <a:spcPts val="0"/>
              </a:spcAft>
              <a:buSzPts val="4000"/>
              <a:buFont typeface="NVIDIA Sans Medium"/>
              <a:buNone/>
              <a:defRPr b="0" sz="4000">
                <a:latin typeface="NVIDIA Sans Medium"/>
                <a:ea typeface="NVIDIA Sans Medium"/>
                <a:cs typeface="NVIDIA Sans Medium"/>
                <a:sym typeface="NVIDIA Sans Medium"/>
              </a:defRPr>
            </a:lvl4pPr>
            <a:lvl5pPr lvl="4" rtl="0" algn="ctr">
              <a:spcBef>
                <a:spcPts val="0"/>
              </a:spcBef>
              <a:spcAft>
                <a:spcPts val="0"/>
              </a:spcAft>
              <a:buSzPts val="4000"/>
              <a:buFont typeface="NVIDIA Sans Medium"/>
              <a:buNone/>
              <a:defRPr b="0" sz="4000">
                <a:latin typeface="NVIDIA Sans Medium"/>
                <a:ea typeface="NVIDIA Sans Medium"/>
                <a:cs typeface="NVIDIA Sans Medium"/>
                <a:sym typeface="NVIDIA Sans Medium"/>
              </a:defRPr>
            </a:lvl5pPr>
            <a:lvl6pPr lvl="5" rtl="0" algn="ctr">
              <a:spcBef>
                <a:spcPts val="0"/>
              </a:spcBef>
              <a:spcAft>
                <a:spcPts val="0"/>
              </a:spcAft>
              <a:buSzPts val="4000"/>
              <a:buFont typeface="NVIDIA Sans Medium"/>
              <a:buNone/>
              <a:defRPr b="0" sz="4000">
                <a:latin typeface="NVIDIA Sans Medium"/>
                <a:ea typeface="NVIDIA Sans Medium"/>
                <a:cs typeface="NVIDIA Sans Medium"/>
                <a:sym typeface="NVIDIA Sans Medium"/>
              </a:defRPr>
            </a:lvl6pPr>
            <a:lvl7pPr lvl="6" rtl="0" algn="ctr">
              <a:spcBef>
                <a:spcPts val="0"/>
              </a:spcBef>
              <a:spcAft>
                <a:spcPts val="0"/>
              </a:spcAft>
              <a:buSzPts val="4000"/>
              <a:buFont typeface="NVIDIA Sans Medium"/>
              <a:buNone/>
              <a:defRPr b="0" sz="4000">
                <a:latin typeface="NVIDIA Sans Medium"/>
                <a:ea typeface="NVIDIA Sans Medium"/>
                <a:cs typeface="NVIDIA Sans Medium"/>
                <a:sym typeface="NVIDIA Sans Medium"/>
              </a:defRPr>
            </a:lvl7pPr>
            <a:lvl8pPr lvl="7" rtl="0" algn="ctr">
              <a:spcBef>
                <a:spcPts val="0"/>
              </a:spcBef>
              <a:spcAft>
                <a:spcPts val="0"/>
              </a:spcAft>
              <a:buSzPts val="4000"/>
              <a:buFont typeface="NVIDIA Sans Medium"/>
              <a:buNone/>
              <a:defRPr b="0" sz="4000">
                <a:latin typeface="NVIDIA Sans Medium"/>
                <a:ea typeface="NVIDIA Sans Medium"/>
                <a:cs typeface="NVIDIA Sans Medium"/>
                <a:sym typeface="NVIDIA Sans Medium"/>
              </a:defRPr>
            </a:lvl8pPr>
            <a:lvl9pPr lvl="8" rtl="0" algn="ctr">
              <a:spcBef>
                <a:spcPts val="0"/>
              </a:spcBef>
              <a:spcAft>
                <a:spcPts val="0"/>
              </a:spcAft>
              <a:buSzPts val="4000"/>
              <a:buFont typeface="NVIDIA Sans Medium"/>
              <a:buNone/>
              <a:defRPr b="0" sz="4000">
                <a:latin typeface="NVIDIA Sans Medium"/>
                <a:ea typeface="NVIDIA Sans Medium"/>
                <a:cs typeface="NVIDIA Sans Medium"/>
                <a:sym typeface="NVIDIA Sans Medium"/>
              </a:defRPr>
            </a:lvl9pPr>
          </a:lstStyle>
          <a:p/>
        </p:txBody>
      </p:sp>
      <p:sp>
        <p:nvSpPr>
          <p:cNvPr id="308" name="Google Shape;308;p26"/>
          <p:cNvSpPr txBox="1"/>
          <p:nvPr>
            <p:ph idx="34" type="title"/>
          </p:nvPr>
        </p:nvSpPr>
        <p:spPr>
          <a:xfrm>
            <a:off x="28709575" y="16869625"/>
            <a:ext cx="6172200" cy="1134600"/>
          </a:xfrm>
          <a:prstGeom prst="rect">
            <a:avLst/>
          </a:prstGeom>
          <a:noFill/>
          <a:ln>
            <a:noFill/>
          </a:ln>
        </p:spPr>
        <p:txBody>
          <a:bodyPr anchorCtr="0" anchor="ctr" bIns="45700" lIns="91425" spcFirstLastPara="1" rIns="91425" wrap="square" tIns="45700">
            <a:noAutofit/>
          </a:bodyPr>
          <a:lstStyle>
            <a:lvl1pPr lvl="0" rtl="0">
              <a:lnSpc>
                <a:spcPct val="90000"/>
              </a:lnSpc>
              <a:spcBef>
                <a:spcPts val="0"/>
              </a:spcBef>
              <a:spcAft>
                <a:spcPts val="0"/>
              </a:spcAft>
              <a:buClr>
                <a:schemeClr val="lt1"/>
              </a:buClr>
              <a:buSzPts val="4000"/>
              <a:buFont typeface="NVIDIA Sans Medium"/>
              <a:buNone/>
              <a:defRPr b="0" sz="4000" cap="none">
                <a:latin typeface="NVIDIA Sans Medium"/>
                <a:ea typeface="NVIDIA Sans Medium"/>
                <a:cs typeface="NVIDIA Sans Medium"/>
                <a:sym typeface="NVIDIA Sans Medium"/>
              </a:defRPr>
            </a:lvl1pPr>
            <a:lvl2pPr lvl="1" rtl="0" algn="ctr">
              <a:spcBef>
                <a:spcPts val="0"/>
              </a:spcBef>
              <a:spcAft>
                <a:spcPts val="0"/>
              </a:spcAft>
              <a:buSzPts val="4000"/>
              <a:buFont typeface="NVIDIA Sans Medium"/>
              <a:buNone/>
              <a:defRPr b="0" sz="4000">
                <a:latin typeface="NVIDIA Sans Medium"/>
                <a:ea typeface="NVIDIA Sans Medium"/>
                <a:cs typeface="NVIDIA Sans Medium"/>
                <a:sym typeface="NVIDIA Sans Medium"/>
              </a:defRPr>
            </a:lvl2pPr>
            <a:lvl3pPr lvl="2" rtl="0" algn="ctr">
              <a:spcBef>
                <a:spcPts val="0"/>
              </a:spcBef>
              <a:spcAft>
                <a:spcPts val="0"/>
              </a:spcAft>
              <a:buSzPts val="4000"/>
              <a:buFont typeface="NVIDIA Sans Medium"/>
              <a:buNone/>
              <a:defRPr b="0" sz="4000">
                <a:latin typeface="NVIDIA Sans Medium"/>
                <a:ea typeface="NVIDIA Sans Medium"/>
                <a:cs typeface="NVIDIA Sans Medium"/>
                <a:sym typeface="NVIDIA Sans Medium"/>
              </a:defRPr>
            </a:lvl3pPr>
            <a:lvl4pPr lvl="3" rtl="0" algn="ctr">
              <a:spcBef>
                <a:spcPts val="0"/>
              </a:spcBef>
              <a:spcAft>
                <a:spcPts val="0"/>
              </a:spcAft>
              <a:buSzPts val="4000"/>
              <a:buFont typeface="NVIDIA Sans Medium"/>
              <a:buNone/>
              <a:defRPr b="0" sz="4000">
                <a:latin typeface="NVIDIA Sans Medium"/>
                <a:ea typeface="NVIDIA Sans Medium"/>
                <a:cs typeface="NVIDIA Sans Medium"/>
                <a:sym typeface="NVIDIA Sans Medium"/>
              </a:defRPr>
            </a:lvl4pPr>
            <a:lvl5pPr lvl="4" rtl="0" algn="ctr">
              <a:spcBef>
                <a:spcPts val="0"/>
              </a:spcBef>
              <a:spcAft>
                <a:spcPts val="0"/>
              </a:spcAft>
              <a:buSzPts val="4000"/>
              <a:buFont typeface="NVIDIA Sans Medium"/>
              <a:buNone/>
              <a:defRPr b="0" sz="4000">
                <a:latin typeface="NVIDIA Sans Medium"/>
                <a:ea typeface="NVIDIA Sans Medium"/>
                <a:cs typeface="NVIDIA Sans Medium"/>
                <a:sym typeface="NVIDIA Sans Medium"/>
              </a:defRPr>
            </a:lvl5pPr>
            <a:lvl6pPr lvl="5" rtl="0" algn="ctr">
              <a:spcBef>
                <a:spcPts val="0"/>
              </a:spcBef>
              <a:spcAft>
                <a:spcPts val="0"/>
              </a:spcAft>
              <a:buSzPts val="4000"/>
              <a:buFont typeface="NVIDIA Sans Medium"/>
              <a:buNone/>
              <a:defRPr b="0" sz="4000">
                <a:latin typeface="NVIDIA Sans Medium"/>
                <a:ea typeface="NVIDIA Sans Medium"/>
                <a:cs typeface="NVIDIA Sans Medium"/>
                <a:sym typeface="NVIDIA Sans Medium"/>
              </a:defRPr>
            </a:lvl6pPr>
            <a:lvl7pPr lvl="6" rtl="0" algn="ctr">
              <a:spcBef>
                <a:spcPts val="0"/>
              </a:spcBef>
              <a:spcAft>
                <a:spcPts val="0"/>
              </a:spcAft>
              <a:buSzPts val="4000"/>
              <a:buFont typeface="NVIDIA Sans Medium"/>
              <a:buNone/>
              <a:defRPr b="0" sz="4000">
                <a:latin typeface="NVIDIA Sans Medium"/>
                <a:ea typeface="NVIDIA Sans Medium"/>
                <a:cs typeface="NVIDIA Sans Medium"/>
                <a:sym typeface="NVIDIA Sans Medium"/>
              </a:defRPr>
            </a:lvl7pPr>
            <a:lvl8pPr lvl="7" rtl="0" algn="ctr">
              <a:spcBef>
                <a:spcPts val="0"/>
              </a:spcBef>
              <a:spcAft>
                <a:spcPts val="0"/>
              </a:spcAft>
              <a:buSzPts val="4000"/>
              <a:buFont typeface="NVIDIA Sans Medium"/>
              <a:buNone/>
              <a:defRPr b="0" sz="4000">
                <a:latin typeface="NVIDIA Sans Medium"/>
                <a:ea typeface="NVIDIA Sans Medium"/>
                <a:cs typeface="NVIDIA Sans Medium"/>
                <a:sym typeface="NVIDIA Sans Medium"/>
              </a:defRPr>
            </a:lvl8pPr>
            <a:lvl9pPr lvl="8" rtl="0" algn="ctr">
              <a:spcBef>
                <a:spcPts val="0"/>
              </a:spcBef>
              <a:spcAft>
                <a:spcPts val="0"/>
              </a:spcAft>
              <a:buSzPts val="4000"/>
              <a:buFont typeface="NVIDIA Sans Medium"/>
              <a:buNone/>
              <a:defRPr b="0" sz="4000">
                <a:latin typeface="NVIDIA Sans Medium"/>
                <a:ea typeface="NVIDIA Sans Medium"/>
                <a:cs typeface="NVIDIA Sans Medium"/>
                <a:sym typeface="NVIDIA Sans Medium"/>
              </a:defRPr>
            </a:lvl9pPr>
          </a:lstStyl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Left - Text Right">
  <p:cSld name="Image Left - Text Right">
    <p:spTree>
      <p:nvGrpSpPr>
        <p:cNvPr id="309" name="Shape 309"/>
        <p:cNvGrpSpPr/>
        <p:nvPr/>
      </p:nvGrpSpPr>
      <p:grpSpPr>
        <a:xfrm>
          <a:off x="0" y="0"/>
          <a:ext cx="0" cy="0"/>
          <a:chOff x="0" y="0"/>
          <a:chExt cx="0" cy="0"/>
        </a:xfrm>
      </p:grpSpPr>
      <p:sp>
        <p:nvSpPr>
          <p:cNvPr id="310" name="Google Shape;310;p27"/>
          <p:cNvSpPr/>
          <p:nvPr>
            <p:ph idx="2" type="pic"/>
          </p:nvPr>
        </p:nvSpPr>
        <p:spPr>
          <a:xfrm>
            <a:off x="0" y="0"/>
            <a:ext cx="16413163" cy="20574000"/>
          </a:xfrm>
          <a:prstGeom prst="rect">
            <a:avLst/>
          </a:prstGeom>
          <a:solidFill>
            <a:srgbClr val="F2F2F2">
              <a:alpha val="60784"/>
            </a:srgbClr>
          </a:solidFill>
          <a:ln cap="flat" cmpd="sng" w="9525">
            <a:solidFill>
              <a:schemeClr val="accent5"/>
            </a:solidFill>
            <a:prstDash val="solid"/>
            <a:round/>
            <a:headEnd len="sm" w="sm" type="none"/>
            <a:tailEnd len="sm" w="sm" type="none"/>
          </a:ln>
        </p:spPr>
      </p:sp>
      <p:sp>
        <p:nvSpPr>
          <p:cNvPr id="311" name="Google Shape;311;p27"/>
          <p:cNvSpPr txBox="1"/>
          <p:nvPr>
            <p:ph type="title"/>
          </p:nvPr>
        </p:nvSpPr>
        <p:spPr>
          <a:xfrm>
            <a:off x="19129248" y="302065"/>
            <a:ext cx="14639544" cy="3365695"/>
          </a:xfrm>
          <a:prstGeom prst="rect">
            <a:avLst/>
          </a:prstGeom>
          <a:noFill/>
          <a:ln>
            <a:noFill/>
          </a:ln>
        </p:spPr>
        <p:txBody>
          <a:bodyPr anchorCtr="0" anchor="b" bIns="45700" lIns="91425" spcFirstLastPara="1" rIns="91425" wrap="square" tIns="45700">
            <a:normAutofit/>
          </a:bodyPr>
          <a:lstStyle>
            <a:lvl1pPr lvl="0" algn="l">
              <a:lnSpc>
                <a:spcPct val="90000"/>
              </a:lnSpc>
              <a:spcBef>
                <a:spcPts val="600"/>
              </a:spcBef>
              <a:spcAft>
                <a:spcPts val="0"/>
              </a:spcAft>
              <a:buClr>
                <a:schemeClr val="lt1"/>
              </a:buClr>
              <a:buSzPts val="7200"/>
              <a:buNone/>
              <a:defRPr sz="7200" cap="none"/>
            </a:lvl1pPr>
            <a:lvl2pPr lvl="1">
              <a:spcBef>
                <a:spcPts val="600"/>
              </a:spcBef>
              <a:spcAft>
                <a:spcPts val="0"/>
              </a:spcAft>
              <a:buSzPts val="7200"/>
              <a:buNone/>
              <a:defRPr/>
            </a:lvl2pPr>
            <a:lvl3pPr lvl="2">
              <a:spcBef>
                <a:spcPts val="0"/>
              </a:spcBef>
              <a:spcAft>
                <a:spcPts val="0"/>
              </a:spcAft>
              <a:buSzPts val="7200"/>
              <a:buNone/>
              <a:defRPr/>
            </a:lvl3pPr>
            <a:lvl4pPr lvl="3">
              <a:spcBef>
                <a:spcPts val="0"/>
              </a:spcBef>
              <a:spcAft>
                <a:spcPts val="0"/>
              </a:spcAft>
              <a:buSzPts val="7200"/>
              <a:buNone/>
              <a:defRPr/>
            </a:lvl4pPr>
            <a:lvl5pPr lvl="4">
              <a:spcBef>
                <a:spcPts val="0"/>
              </a:spcBef>
              <a:spcAft>
                <a:spcPts val="0"/>
              </a:spcAft>
              <a:buSzPts val="7200"/>
              <a:buNone/>
              <a:defRPr/>
            </a:lvl5pPr>
            <a:lvl6pPr lvl="5">
              <a:spcBef>
                <a:spcPts val="0"/>
              </a:spcBef>
              <a:spcAft>
                <a:spcPts val="0"/>
              </a:spcAft>
              <a:buSzPts val="7200"/>
              <a:buNone/>
              <a:defRPr/>
            </a:lvl6pPr>
            <a:lvl7pPr lvl="6">
              <a:spcBef>
                <a:spcPts val="0"/>
              </a:spcBef>
              <a:spcAft>
                <a:spcPts val="0"/>
              </a:spcAft>
              <a:buSzPts val="7200"/>
              <a:buNone/>
              <a:defRPr/>
            </a:lvl7pPr>
            <a:lvl8pPr lvl="7">
              <a:spcBef>
                <a:spcPts val="0"/>
              </a:spcBef>
              <a:spcAft>
                <a:spcPts val="0"/>
              </a:spcAft>
              <a:buSzPts val="7200"/>
              <a:buNone/>
              <a:defRPr/>
            </a:lvl8pPr>
            <a:lvl9pPr lvl="8">
              <a:spcBef>
                <a:spcPts val="0"/>
              </a:spcBef>
              <a:spcAft>
                <a:spcPts val="0"/>
              </a:spcAft>
              <a:buSzPts val="7200"/>
              <a:buNone/>
              <a:defRPr/>
            </a:lvl9pPr>
          </a:lstStyle>
          <a:p/>
        </p:txBody>
      </p:sp>
      <p:sp>
        <p:nvSpPr>
          <p:cNvPr id="312" name="Google Shape;312;p27"/>
          <p:cNvSpPr txBox="1"/>
          <p:nvPr>
            <p:ph idx="1" type="body"/>
          </p:nvPr>
        </p:nvSpPr>
        <p:spPr>
          <a:xfrm>
            <a:off x="19129248" y="6988192"/>
            <a:ext cx="14639544" cy="11345523"/>
          </a:xfrm>
          <a:prstGeom prst="rect">
            <a:avLst/>
          </a:prstGeom>
          <a:noFill/>
          <a:ln>
            <a:noFill/>
          </a:ln>
        </p:spPr>
        <p:txBody>
          <a:bodyPr anchorCtr="0" anchor="t" bIns="45700" lIns="91425" spcFirstLastPara="1" rIns="91425" wrap="square" tIns="45700">
            <a:noAutofit/>
          </a:bodyPr>
          <a:lstStyle>
            <a:lvl1pPr indent="-508000" lvl="0" marL="457200" marR="0" rtl="0" algn="l">
              <a:lnSpc>
                <a:spcPct val="90000"/>
              </a:lnSpc>
              <a:spcBef>
                <a:spcPts val="3000"/>
              </a:spcBef>
              <a:spcAft>
                <a:spcPts val="0"/>
              </a:spcAft>
              <a:buClr>
                <a:schemeClr val="dk2"/>
              </a:buClr>
              <a:buSzPts val="4400"/>
              <a:buFont typeface="NVIDIA Sans"/>
              <a:buChar char="•"/>
              <a:defRPr i="0" sz="4400" u="none" cap="none" strike="noStrike">
                <a:solidFill>
                  <a:schemeClr val="lt1"/>
                </a:solidFill>
                <a:latin typeface="NVIDIA Sans"/>
                <a:ea typeface="NVIDIA Sans"/>
                <a:cs typeface="NVIDIA Sans"/>
                <a:sym typeface="NVIDIA Sans"/>
              </a:defRPr>
            </a:lvl1pPr>
            <a:lvl2pPr indent="-482600" lvl="1" marL="914400" marR="0" rtl="0" algn="l">
              <a:lnSpc>
                <a:spcPct val="90000"/>
              </a:lnSpc>
              <a:spcBef>
                <a:spcPts val="1500"/>
              </a:spcBef>
              <a:spcAft>
                <a:spcPts val="0"/>
              </a:spcAft>
              <a:buClr>
                <a:schemeClr val="dk2"/>
              </a:buClr>
              <a:buSzPts val="4000"/>
              <a:buFont typeface="NVIDIA Sans"/>
              <a:buChar char="•"/>
              <a:defRPr i="0" sz="4000" u="none" cap="none" strike="noStrike">
                <a:solidFill>
                  <a:schemeClr val="lt1"/>
                </a:solidFill>
                <a:latin typeface="NVIDIA Sans"/>
                <a:ea typeface="NVIDIA Sans"/>
                <a:cs typeface="NVIDIA Sans"/>
                <a:sym typeface="NVIDIA Sans"/>
              </a:defRPr>
            </a:lvl2pPr>
            <a:lvl3pPr indent="-457200" lvl="2" marL="1371600" marR="0" rtl="0" algn="l">
              <a:lnSpc>
                <a:spcPct val="90000"/>
              </a:lnSpc>
              <a:spcBef>
                <a:spcPts val="1500"/>
              </a:spcBef>
              <a:spcAft>
                <a:spcPts val="0"/>
              </a:spcAft>
              <a:buClr>
                <a:schemeClr val="dk2"/>
              </a:buClr>
              <a:buSzPts val="3600"/>
              <a:buFont typeface="NVIDIA Sans"/>
              <a:buChar char="•"/>
              <a:defRPr i="0" sz="3600" u="none" cap="none" strike="noStrike">
                <a:solidFill>
                  <a:schemeClr val="lt1"/>
                </a:solidFill>
                <a:latin typeface="NVIDIA Sans"/>
                <a:ea typeface="NVIDIA Sans"/>
                <a:cs typeface="NVIDIA Sans"/>
                <a:sym typeface="NVIDIA Sans"/>
              </a:defRPr>
            </a:lvl3pPr>
            <a:lvl4pPr indent="-431800" lvl="3" marL="1828800" marR="0" rtl="0" algn="l">
              <a:lnSpc>
                <a:spcPct val="90000"/>
              </a:lnSpc>
              <a:spcBef>
                <a:spcPts val="1500"/>
              </a:spcBef>
              <a:spcAft>
                <a:spcPts val="0"/>
              </a:spcAft>
              <a:buClr>
                <a:schemeClr val="dk2"/>
              </a:buClr>
              <a:buSzPts val="3200"/>
              <a:buFont typeface="NVIDIA Sans"/>
              <a:buChar char="•"/>
              <a:defRPr i="0" sz="3200" u="none" cap="none" strike="noStrike">
                <a:solidFill>
                  <a:schemeClr val="lt1"/>
                </a:solidFill>
                <a:latin typeface="NVIDIA Sans"/>
                <a:ea typeface="NVIDIA Sans"/>
                <a:cs typeface="NVIDIA Sans"/>
                <a:sym typeface="NVIDIA Sans"/>
              </a:defRPr>
            </a:lvl4pPr>
            <a:lvl5pPr indent="-406400" lvl="4" marL="2286000" marR="0" rtl="0" algn="l">
              <a:lnSpc>
                <a:spcPct val="90000"/>
              </a:lnSpc>
              <a:spcBef>
                <a:spcPts val="1500"/>
              </a:spcBef>
              <a:spcAft>
                <a:spcPts val="0"/>
              </a:spcAft>
              <a:buClr>
                <a:schemeClr val="dk2"/>
              </a:buClr>
              <a:buSzPts val="2800"/>
              <a:buFont typeface="NVIDIA Sans"/>
              <a:buChar char="•"/>
              <a:defRPr i="0" sz="2800" u="none" cap="none" strike="noStrike">
                <a:solidFill>
                  <a:schemeClr val="lt1"/>
                </a:solidFill>
                <a:latin typeface="NVIDIA Sans"/>
                <a:ea typeface="NVIDIA Sans"/>
                <a:cs typeface="NVIDIA Sans"/>
                <a:sym typeface="NVIDIA Sans"/>
              </a:defRPr>
            </a:lvl5pPr>
            <a:lvl6pPr indent="-571500" lvl="5" marL="2743200" marR="0" rtl="0" algn="l">
              <a:lnSpc>
                <a:spcPct val="90000"/>
              </a:lnSpc>
              <a:spcBef>
                <a:spcPts val="1500"/>
              </a:spcBef>
              <a:spcAft>
                <a:spcPts val="0"/>
              </a:spcAft>
              <a:buClr>
                <a:schemeClr val="dk1"/>
              </a:buClr>
              <a:buSzPts val="5400"/>
              <a:buFont typeface="NVIDIA Sans"/>
              <a:buChar char="•"/>
              <a:defRPr i="0" sz="5400" u="none" cap="none" strike="noStrike">
                <a:solidFill>
                  <a:schemeClr val="dk1"/>
                </a:solidFill>
                <a:latin typeface="NVIDIA Sans"/>
                <a:ea typeface="NVIDIA Sans"/>
                <a:cs typeface="NVIDIA Sans"/>
                <a:sym typeface="NVIDIA Sans"/>
              </a:defRPr>
            </a:lvl6pPr>
            <a:lvl7pPr indent="-571500" lvl="6" marL="3200400" marR="0" rtl="0" algn="l">
              <a:lnSpc>
                <a:spcPct val="90000"/>
              </a:lnSpc>
              <a:spcBef>
                <a:spcPts val="1500"/>
              </a:spcBef>
              <a:spcAft>
                <a:spcPts val="0"/>
              </a:spcAft>
              <a:buClr>
                <a:schemeClr val="dk1"/>
              </a:buClr>
              <a:buSzPts val="5400"/>
              <a:buFont typeface="NVIDIA Sans"/>
              <a:buChar char="•"/>
              <a:defRPr i="0" sz="5400" u="none" cap="none" strike="noStrike">
                <a:solidFill>
                  <a:schemeClr val="dk1"/>
                </a:solidFill>
                <a:latin typeface="NVIDIA Sans"/>
                <a:ea typeface="NVIDIA Sans"/>
                <a:cs typeface="NVIDIA Sans"/>
                <a:sym typeface="NVIDIA Sans"/>
              </a:defRPr>
            </a:lvl7pPr>
            <a:lvl8pPr indent="-571500" lvl="7" marL="3657600" marR="0" rtl="0" algn="l">
              <a:lnSpc>
                <a:spcPct val="90000"/>
              </a:lnSpc>
              <a:spcBef>
                <a:spcPts val="1500"/>
              </a:spcBef>
              <a:spcAft>
                <a:spcPts val="0"/>
              </a:spcAft>
              <a:buClr>
                <a:schemeClr val="dk1"/>
              </a:buClr>
              <a:buSzPts val="5400"/>
              <a:buFont typeface="NVIDIA Sans"/>
              <a:buChar char="•"/>
              <a:defRPr i="0" sz="5400" u="none" cap="none" strike="noStrike">
                <a:solidFill>
                  <a:schemeClr val="dk1"/>
                </a:solidFill>
                <a:latin typeface="NVIDIA Sans"/>
                <a:ea typeface="NVIDIA Sans"/>
                <a:cs typeface="NVIDIA Sans"/>
                <a:sym typeface="NVIDIA Sans"/>
              </a:defRPr>
            </a:lvl8pPr>
            <a:lvl9pPr indent="-571500" lvl="8" marL="4114800" marR="0" rtl="0" algn="l">
              <a:lnSpc>
                <a:spcPct val="90000"/>
              </a:lnSpc>
              <a:spcBef>
                <a:spcPts val="1500"/>
              </a:spcBef>
              <a:spcAft>
                <a:spcPts val="0"/>
              </a:spcAft>
              <a:buClr>
                <a:schemeClr val="dk1"/>
              </a:buClr>
              <a:buSzPts val="5400"/>
              <a:buFont typeface="NVIDIA Sans"/>
              <a:buChar char="•"/>
              <a:defRPr i="0" sz="5400" u="none" cap="none" strike="noStrike">
                <a:solidFill>
                  <a:schemeClr val="dk1"/>
                </a:solidFill>
                <a:latin typeface="NVIDIA Sans"/>
                <a:ea typeface="NVIDIA Sans"/>
                <a:cs typeface="NVIDIA Sans"/>
                <a:sym typeface="NVIDIA Sans"/>
              </a:defRPr>
            </a:lvl9pPr>
          </a:lstStyle>
          <a:p/>
        </p:txBody>
      </p:sp>
      <p:cxnSp>
        <p:nvCxnSpPr>
          <p:cNvPr id="313" name="Google Shape;313;p27"/>
          <p:cNvCxnSpPr/>
          <p:nvPr/>
        </p:nvCxnSpPr>
        <p:spPr>
          <a:xfrm>
            <a:off x="16413162" y="5693228"/>
            <a:ext cx="17282478" cy="0"/>
          </a:xfrm>
          <a:prstGeom prst="straightConnector1">
            <a:avLst/>
          </a:prstGeom>
          <a:noFill/>
          <a:ln cap="flat" cmpd="sng" w="31750">
            <a:solidFill>
              <a:schemeClr val="accent5"/>
            </a:solidFill>
            <a:prstDash val="solid"/>
            <a:round/>
            <a:headEnd len="sm" w="sm" type="none"/>
            <a:tailEnd len="sm" w="sm" type="none"/>
          </a:ln>
        </p:spPr>
      </p:cxnSp>
      <p:sp>
        <p:nvSpPr>
          <p:cNvPr id="314" name="Google Shape;314;p27"/>
          <p:cNvSpPr txBox="1"/>
          <p:nvPr>
            <p:ph idx="3" type="subTitle"/>
          </p:nvPr>
        </p:nvSpPr>
        <p:spPr>
          <a:xfrm>
            <a:off x="19129248" y="3730752"/>
            <a:ext cx="14639400" cy="1408200"/>
          </a:xfrm>
          <a:prstGeom prst="rect">
            <a:avLst/>
          </a:prstGeom>
          <a:noFill/>
          <a:ln>
            <a:noFill/>
          </a:ln>
        </p:spPr>
        <p:txBody>
          <a:bodyPr anchorCtr="0" anchor="t" bIns="45700" lIns="91425" spcFirstLastPara="1" rIns="91425" wrap="square" tIns="45700">
            <a:noAutofit/>
          </a:bodyPr>
          <a:lstStyle>
            <a:lvl1pPr lvl="0">
              <a:spcBef>
                <a:spcPts val="0"/>
              </a:spcBef>
              <a:spcAft>
                <a:spcPts val="0"/>
              </a:spcAft>
              <a:buClr>
                <a:schemeClr val="dk2"/>
              </a:buClr>
              <a:buSzPts val="4800"/>
              <a:buFont typeface="NVIDIA Sans"/>
              <a:buNone/>
              <a:defRPr sz="4800">
                <a:solidFill>
                  <a:schemeClr val="dk2"/>
                </a:solidFill>
                <a:latin typeface="NVIDIA Sans"/>
                <a:ea typeface="NVIDIA Sans"/>
                <a:cs typeface="NVIDIA Sans"/>
                <a:sym typeface="NVIDIA Sans"/>
              </a:defRPr>
            </a:lvl1pPr>
            <a:lvl2pPr lvl="1">
              <a:spcBef>
                <a:spcPts val="0"/>
              </a:spcBef>
              <a:spcAft>
                <a:spcPts val="0"/>
              </a:spcAft>
              <a:buClr>
                <a:schemeClr val="dk2"/>
              </a:buClr>
              <a:buSzPts val="4800"/>
              <a:buFont typeface="NVIDIA Sans"/>
              <a:buNone/>
              <a:defRPr sz="4800">
                <a:solidFill>
                  <a:schemeClr val="dk2"/>
                </a:solidFill>
                <a:latin typeface="NVIDIA Sans"/>
                <a:ea typeface="NVIDIA Sans"/>
                <a:cs typeface="NVIDIA Sans"/>
                <a:sym typeface="NVIDIA Sans"/>
              </a:defRPr>
            </a:lvl2pPr>
            <a:lvl3pPr lvl="2">
              <a:spcBef>
                <a:spcPts val="0"/>
              </a:spcBef>
              <a:spcAft>
                <a:spcPts val="0"/>
              </a:spcAft>
              <a:buClr>
                <a:schemeClr val="dk2"/>
              </a:buClr>
              <a:buSzPts val="4800"/>
              <a:buFont typeface="NVIDIA Sans"/>
              <a:buNone/>
              <a:defRPr sz="4800">
                <a:solidFill>
                  <a:schemeClr val="dk2"/>
                </a:solidFill>
                <a:latin typeface="NVIDIA Sans"/>
                <a:ea typeface="NVIDIA Sans"/>
                <a:cs typeface="NVIDIA Sans"/>
                <a:sym typeface="NVIDIA Sans"/>
              </a:defRPr>
            </a:lvl3pPr>
            <a:lvl4pPr lvl="3">
              <a:spcBef>
                <a:spcPts val="0"/>
              </a:spcBef>
              <a:spcAft>
                <a:spcPts val="0"/>
              </a:spcAft>
              <a:buClr>
                <a:schemeClr val="dk2"/>
              </a:buClr>
              <a:buSzPts val="4800"/>
              <a:buFont typeface="NVIDIA Sans"/>
              <a:buNone/>
              <a:defRPr sz="4800">
                <a:solidFill>
                  <a:schemeClr val="dk2"/>
                </a:solidFill>
                <a:latin typeface="NVIDIA Sans"/>
                <a:ea typeface="NVIDIA Sans"/>
                <a:cs typeface="NVIDIA Sans"/>
                <a:sym typeface="NVIDIA Sans"/>
              </a:defRPr>
            </a:lvl4pPr>
            <a:lvl5pPr lvl="4">
              <a:spcBef>
                <a:spcPts val="0"/>
              </a:spcBef>
              <a:spcAft>
                <a:spcPts val="0"/>
              </a:spcAft>
              <a:buClr>
                <a:schemeClr val="dk2"/>
              </a:buClr>
              <a:buSzPts val="4800"/>
              <a:buFont typeface="NVIDIA Sans"/>
              <a:buNone/>
              <a:defRPr sz="4800">
                <a:solidFill>
                  <a:schemeClr val="dk2"/>
                </a:solidFill>
                <a:latin typeface="NVIDIA Sans"/>
                <a:ea typeface="NVIDIA Sans"/>
                <a:cs typeface="NVIDIA Sans"/>
                <a:sym typeface="NVIDIA Sans"/>
              </a:defRPr>
            </a:lvl5pPr>
            <a:lvl6pPr lvl="5">
              <a:spcBef>
                <a:spcPts val="0"/>
              </a:spcBef>
              <a:spcAft>
                <a:spcPts val="0"/>
              </a:spcAft>
              <a:buClr>
                <a:schemeClr val="dk2"/>
              </a:buClr>
              <a:buSzPts val="4800"/>
              <a:buFont typeface="NVIDIA Sans"/>
              <a:buNone/>
              <a:defRPr sz="4800">
                <a:solidFill>
                  <a:schemeClr val="dk2"/>
                </a:solidFill>
                <a:latin typeface="NVIDIA Sans"/>
                <a:ea typeface="NVIDIA Sans"/>
                <a:cs typeface="NVIDIA Sans"/>
                <a:sym typeface="NVIDIA Sans"/>
              </a:defRPr>
            </a:lvl6pPr>
            <a:lvl7pPr lvl="6">
              <a:spcBef>
                <a:spcPts val="0"/>
              </a:spcBef>
              <a:spcAft>
                <a:spcPts val="0"/>
              </a:spcAft>
              <a:buClr>
                <a:schemeClr val="dk2"/>
              </a:buClr>
              <a:buSzPts val="4800"/>
              <a:buFont typeface="NVIDIA Sans"/>
              <a:buNone/>
              <a:defRPr sz="4800">
                <a:solidFill>
                  <a:schemeClr val="dk2"/>
                </a:solidFill>
                <a:latin typeface="NVIDIA Sans"/>
                <a:ea typeface="NVIDIA Sans"/>
                <a:cs typeface="NVIDIA Sans"/>
                <a:sym typeface="NVIDIA Sans"/>
              </a:defRPr>
            </a:lvl7pPr>
            <a:lvl8pPr lvl="7">
              <a:spcBef>
                <a:spcPts val="0"/>
              </a:spcBef>
              <a:spcAft>
                <a:spcPts val="0"/>
              </a:spcAft>
              <a:buClr>
                <a:schemeClr val="dk2"/>
              </a:buClr>
              <a:buSzPts val="4800"/>
              <a:buFont typeface="NVIDIA Sans"/>
              <a:buNone/>
              <a:defRPr sz="4800">
                <a:solidFill>
                  <a:schemeClr val="dk2"/>
                </a:solidFill>
                <a:latin typeface="NVIDIA Sans"/>
                <a:ea typeface="NVIDIA Sans"/>
                <a:cs typeface="NVIDIA Sans"/>
                <a:sym typeface="NVIDIA Sans"/>
              </a:defRPr>
            </a:lvl8pPr>
            <a:lvl9pPr lvl="8">
              <a:spcBef>
                <a:spcPts val="0"/>
              </a:spcBef>
              <a:spcAft>
                <a:spcPts val="0"/>
              </a:spcAft>
              <a:buClr>
                <a:schemeClr val="dk2"/>
              </a:buClr>
              <a:buSzPts val="4800"/>
              <a:buFont typeface="NVIDIA Sans"/>
              <a:buNone/>
              <a:defRPr sz="4800">
                <a:solidFill>
                  <a:schemeClr val="dk2"/>
                </a:solidFill>
                <a:latin typeface="NVIDIA Sans"/>
                <a:ea typeface="NVIDIA Sans"/>
                <a:cs typeface="NVIDIA Sans"/>
                <a:sym typeface="NVIDIA Sans"/>
              </a:defRPr>
            </a:lvl9pPr>
          </a:lstStyle>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Left - Text Right NO SUBTITLE">
  <p:cSld name="Image Left - Text Right NO SUBTITLE">
    <p:spTree>
      <p:nvGrpSpPr>
        <p:cNvPr id="315" name="Shape 315"/>
        <p:cNvGrpSpPr/>
        <p:nvPr/>
      </p:nvGrpSpPr>
      <p:grpSpPr>
        <a:xfrm>
          <a:off x="0" y="0"/>
          <a:ext cx="0" cy="0"/>
          <a:chOff x="0" y="0"/>
          <a:chExt cx="0" cy="0"/>
        </a:xfrm>
      </p:grpSpPr>
      <p:sp>
        <p:nvSpPr>
          <p:cNvPr id="316" name="Google Shape;316;p28"/>
          <p:cNvSpPr txBox="1"/>
          <p:nvPr>
            <p:ph idx="1" type="body"/>
          </p:nvPr>
        </p:nvSpPr>
        <p:spPr>
          <a:xfrm>
            <a:off x="19129248" y="6988192"/>
            <a:ext cx="14639544" cy="11345523"/>
          </a:xfrm>
          <a:prstGeom prst="rect">
            <a:avLst/>
          </a:prstGeom>
          <a:noFill/>
          <a:ln>
            <a:noFill/>
          </a:ln>
        </p:spPr>
        <p:txBody>
          <a:bodyPr anchorCtr="0" anchor="t" bIns="45700" lIns="91425" spcFirstLastPara="1" rIns="91425" wrap="square" tIns="45700">
            <a:noAutofit/>
          </a:bodyPr>
          <a:lstStyle>
            <a:lvl1pPr indent="-508000" lvl="0" marL="457200" marR="0" rtl="0" algn="l">
              <a:lnSpc>
                <a:spcPct val="90000"/>
              </a:lnSpc>
              <a:spcBef>
                <a:spcPts val="3000"/>
              </a:spcBef>
              <a:spcAft>
                <a:spcPts val="0"/>
              </a:spcAft>
              <a:buClr>
                <a:schemeClr val="dk2"/>
              </a:buClr>
              <a:buSzPts val="4400"/>
              <a:buFont typeface="NVIDIA Sans"/>
              <a:buChar char="•"/>
              <a:defRPr i="0" sz="4400" u="none" cap="none" strike="noStrike">
                <a:solidFill>
                  <a:schemeClr val="lt1"/>
                </a:solidFill>
                <a:latin typeface="NVIDIA Sans"/>
                <a:ea typeface="NVIDIA Sans"/>
                <a:cs typeface="NVIDIA Sans"/>
                <a:sym typeface="NVIDIA Sans"/>
              </a:defRPr>
            </a:lvl1pPr>
            <a:lvl2pPr indent="-482600" lvl="1" marL="914400" marR="0" rtl="0" algn="l">
              <a:lnSpc>
                <a:spcPct val="90000"/>
              </a:lnSpc>
              <a:spcBef>
                <a:spcPts val="1500"/>
              </a:spcBef>
              <a:spcAft>
                <a:spcPts val="0"/>
              </a:spcAft>
              <a:buClr>
                <a:schemeClr val="dk2"/>
              </a:buClr>
              <a:buSzPts val="4000"/>
              <a:buFont typeface="NVIDIA Sans"/>
              <a:buChar char="•"/>
              <a:defRPr i="0" sz="4000" u="none" cap="none" strike="noStrike">
                <a:solidFill>
                  <a:schemeClr val="lt1"/>
                </a:solidFill>
                <a:latin typeface="NVIDIA Sans"/>
                <a:ea typeface="NVIDIA Sans"/>
                <a:cs typeface="NVIDIA Sans"/>
                <a:sym typeface="NVIDIA Sans"/>
              </a:defRPr>
            </a:lvl2pPr>
            <a:lvl3pPr indent="-457200" lvl="2" marL="1371600" marR="0" rtl="0" algn="l">
              <a:lnSpc>
                <a:spcPct val="90000"/>
              </a:lnSpc>
              <a:spcBef>
                <a:spcPts val="1500"/>
              </a:spcBef>
              <a:spcAft>
                <a:spcPts val="0"/>
              </a:spcAft>
              <a:buClr>
                <a:schemeClr val="dk2"/>
              </a:buClr>
              <a:buSzPts val="3600"/>
              <a:buFont typeface="NVIDIA Sans"/>
              <a:buChar char="•"/>
              <a:defRPr i="0" sz="3600" u="none" cap="none" strike="noStrike">
                <a:solidFill>
                  <a:schemeClr val="lt1"/>
                </a:solidFill>
                <a:latin typeface="NVIDIA Sans"/>
                <a:ea typeface="NVIDIA Sans"/>
                <a:cs typeface="NVIDIA Sans"/>
                <a:sym typeface="NVIDIA Sans"/>
              </a:defRPr>
            </a:lvl3pPr>
            <a:lvl4pPr indent="-431800" lvl="3" marL="1828800" marR="0" rtl="0" algn="l">
              <a:lnSpc>
                <a:spcPct val="90000"/>
              </a:lnSpc>
              <a:spcBef>
                <a:spcPts val="1500"/>
              </a:spcBef>
              <a:spcAft>
                <a:spcPts val="0"/>
              </a:spcAft>
              <a:buClr>
                <a:schemeClr val="dk2"/>
              </a:buClr>
              <a:buSzPts val="3200"/>
              <a:buFont typeface="NVIDIA Sans"/>
              <a:buChar char="•"/>
              <a:defRPr i="0" sz="3200" u="none" cap="none" strike="noStrike">
                <a:solidFill>
                  <a:schemeClr val="lt1"/>
                </a:solidFill>
                <a:latin typeface="NVIDIA Sans"/>
                <a:ea typeface="NVIDIA Sans"/>
                <a:cs typeface="NVIDIA Sans"/>
                <a:sym typeface="NVIDIA Sans"/>
              </a:defRPr>
            </a:lvl4pPr>
            <a:lvl5pPr indent="-406400" lvl="4" marL="2286000" marR="0" rtl="0" algn="l">
              <a:lnSpc>
                <a:spcPct val="90000"/>
              </a:lnSpc>
              <a:spcBef>
                <a:spcPts val="1500"/>
              </a:spcBef>
              <a:spcAft>
                <a:spcPts val="0"/>
              </a:spcAft>
              <a:buClr>
                <a:schemeClr val="dk2"/>
              </a:buClr>
              <a:buSzPts val="2800"/>
              <a:buFont typeface="NVIDIA Sans"/>
              <a:buChar char="•"/>
              <a:defRPr i="0" sz="2800" u="none" cap="none" strike="noStrike">
                <a:solidFill>
                  <a:schemeClr val="lt1"/>
                </a:solidFill>
                <a:latin typeface="NVIDIA Sans"/>
                <a:ea typeface="NVIDIA Sans"/>
                <a:cs typeface="NVIDIA Sans"/>
                <a:sym typeface="NVIDIA Sans"/>
              </a:defRPr>
            </a:lvl5pPr>
            <a:lvl6pPr indent="-571500" lvl="5" marL="2743200" marR="0" rtl="0" algn="l">
              <a:lnSpc>
                <a:spcPct val="90000"/>
              </a:lnSpc>
              <a:spcBef>
                <a:spcPts val="1500"/>
              </a:spcBef>
              <a:spcAft>
                <a:spcPts val="0"/>
              </a:spcAft>
              <a:buClr>
                <a:schemeClr val="dk1"/>
              </a:buClr>
              <a:buSzPts val="5400"/>
              <a:buFont typeface="NVIDIA Sans"/>
              <a:buChar char="•"/>
              <a:defRPr i="0" sz="5400" u="none" cap="none" strike="noStrike">
                <a:solidFill>
                  <a:schemeClr val="dk1"/>
                </a:solidFill>
                <a:latin typeface="NVIDIA Sans"/>
                <a:ea typeface="NVIDIA Sans"/>
                <a:cs typeface="NVIDIA Sans"/>
                <a:sym typeface="NVIDIA Sans"/>
              </a:defRPr>
            </a:lvl6pPr>
            <a:lvl7pPr indent="-571500" lvl="6" marL="3200400" marR="0" rtl="0" algn="l">
              <a:lnSpc>
                <a:spcPct val="90000"/>
              </a:lnSpc>
              <a:spcBef>
                <a:spcPts val="1500"/>
              </a:spcBef>
              <a:spcAft>
                <a:spcPts val="0"/>
              </a:spcAft>
              <a:buClr>
                <a:schemeClr val="dk1"/>
              </a:buClr>
              <a:buSzPts val="5400"/>
              <a:buFont typeface="NVIDIA Sans"/>
              <a:buChar char="•"/>
              <a:defRPr i="0" sz="5400" u="none" cap="none" strike="noStrike">
                <a:solidFill>
                  <a:schemeClr val="dk1"/>
                </a:solidFill>
                <a:latin typeface="NVIDIA Sans"/>
                <a:ea typeface="NVIDIA Sans"/>
                <a:cs typeface="NVIDIA Sans"/>
                <a:sym typeface="NVIDIA Sans"/>
              </a:defRPr>
            </a:lvl7pPr>
            <a:lvl8pPr indent="-571500" lvl="7" marL="3657600" marR="0" rtl="0" algn="l">
              <a:lnSpc>
                <a:spcPct val="90000"/>
              </a:lnSpc>
              <a:spcBef>
                <a:spcPts val="1500"/>
              </a:spcBef>
              <a:spcAft>
                <a:spcPts val="0"/>
              </a:spcAft>
              <a:buClr>
                <a:schemeClr val="dk1"/>
              </a:buClr>
              <a:buSzPts val="5400"/>
              <a:buFont typeface="NVIDIA Sans"/>
              <a:buChar char="•"/>
              <a:defRPr i="0" sz="5400" u="none" cap="none" strike="noStrike">
                <a:solidFill>
                  <a:schemeClr val="dk1"/>
                </a:solidFill>
                <a:latin typeface="NVIDIA Sans"/>
                <a:ea typeface="NVIDIA Sans"/>
                <a:cs typeface="NVIDIA Sans"/>
                <a:sym typeface="NVIDIA Sans"/>
              </a:defRPr>
            </a:lvl8pPr>
            <a:lvl9pPr indent="-571500" lvl="8" marL="4114800" marR="0" rtl="0" algn="l">
              <a:lnSpc>
                <a:spcPct val="90000"/>
              </a:lnSpc>
              <a:spcBef>
                <a:spcPts val="1500"/>
              </a:spcBef>
              <a:spcAft>
                <a:spcPts val="0"/>
              </a:spcAft>
              <a:buClr>
                <a:schemeClr val="dk1"/>
              </a:buClr>
              <a:buSzPts val="5400"/>
              <a:buFont typeface="NVIDIA Sans"/>
              <a:buChar char="•"/>
              <a:defRPr i="0" sz="5400" u="none" cap="none" strike="noStrike">
                <a:solidFill>
                  <a:schemeClr val="dk1"/>
                </a:solidFill>
                <a:latin typeface="NVIDIA Sans"/>
                <a:ea typeface="NVIDIA Sans"/>
                <a:cs typeface="NVIDIA Sans"/>
                <a:sym typeface="NVIDIA Sans"/>
              </a:defRPr>
            </a:lvl9pPr>
          </a:lstStyle>
          <a:p/>
        </p:txBody>
      </p:sp>
      <p:cxnSp>
        <p:nvCxnSpPr>
          <p:cNvPr id="317" name="Google Shape;317;p28"/>
          <p:cNvCxnSpPr/>
          <p:nvPr/>
        </p:nvCxnSpPr>
        <p:spPr>
          <a:xfrm>
            <a:off x="16413162" y="5693228"/>
            <a:ext cx="17282478" cy="0"/>
          </a:xfrm>
          <a:prstGeom prst="straightConnector1">
            <a:avLst/>
          </a:prstGeom>
          <a:noFill/>
          <a:ln cap="flat" cmpd="sng" w="31750">
            <a:solidFill>
              <a:schemeClr val="accent5"/>
            </a:solidFill>
            <a:prstDash val="solid"/>
            <a:round/>
            <a:headEnd len="sm" w="sm" type="none"/>
            <a:tailEnd len="sm" w="sm" type="none"/>
          </a:ln>
        </p:spPr>
      </p:cxnSp>
      <p:sp>
        <p:nvSpPr>
          <p:cNvPr id="318" name="Google Shape;318;p28"/>
          <p:cNvSpPr txBox="1"/>
          <p:nvPr>
            <p:ph type="title"/>
          </p:nvPr>
        </p:nvSpPr>
        <p:spPr>
          <a:xfrm>
            <a:off x="19129248" y="1294976"/>
            <a:ext cx="14639400" cy="33657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600"/>
              </a:spcBef>
              <a:spcAft>
                <a:spcPts val="0"/>
              </a:spcAft>
              <a:buClr>
                <a:schemeClr val="lt1"/>
              </a:buClr>
              <a:buSzPts val="7200"/>
              <a:buNone/>
              <a:defRPr sz="7200" cap="none"/>
            </a:lvl1pPr>
            <a:lvl2pPr lvl="1">
              <a:spcBef>
                <a:spcPts val="600"/>
              </a:spcBef>
              <a:spcAft>
                <a:spcPts val="0"/>
              </a:spcAft>
              <a:buSzPts val="7200"/>
              <a:buNone/>
              <a:defRPr/>
            </a:lvl2pPr>
            <a:lvl3pPr lvl="2">
              <a:spcBef>
                <a:spcPts val="0"/>
              </a:spcBef>
              <a:spcAft>
                <a:spcPts val="0"/>
              </a:spcAft>
              <a:buSzPts val="7200"/>
              <a:buNone/>
              <a:defRPr/>
            </a:lvl3pPr>
            <a:lvl4pPr lvl="3">
              <a:spcBef>
                <a:spcPts val="0"/>
              </a:spcBef>
              <a:spcAft>
                <a:spcPts val="0"/>
              </a:spcAft>
              <a:buSzPts val="7200"/>
              <a:buNone/>
              <a:defRPr/>
            </a:lvl4pPr>
            <a:lvl5pPr lvl="4">
              <a:spcBef>
                <a:spcPts val="0"/>
              </a:spcBef>
              <a:spcAft>
                <a:spcPts val="0"/>
              </a:spcAft>
              <a:buSzPts val="7200"/>
              <a:buNone/>
              <a:defRPr/>
            </a:lvl5pPr>
            <a:lvl6pPr lvl="5">
              <a:spcBef>
                <a:spcPts val="0"/>
              </a:spcBef>
              <a:spcAft>
                <a:spcPts val="0"/>
              </a:spcAft>
              <a:buSzPts val="7200"/>
              <a:buNone/>
              <a:defRPr/>
            </a:lvl6pPr>
            <a:lvl7pPr lvl="6">
              <a:spcBef>
                <a:spcPts val="0"/>
              </a:spcBef>
              <a:spcAft>
                <a:spcPts val="0"/>
              </a:spcAft>
              <a:buSzPts val="7200"/>
              <a:buNone/>
              <a:defRPr/>
            </a:lvl7pPr>
            <a:lvl8pPr lvl="7">
              <a:spcBef>
                <a:spcPts val="0"/>
              </a:spcBef>
              <a:spcAft>
                <a:spcPts val="0"/>
              </a:spcAft>
              <a:buSzPts val="7200"/>
              <a:buNone/>
              <a:defRPr/>
            </a:lvl8pPr>
            <a:lvl9pPr lvl="8">
              <a:spcBef>
                <a:spcPts val="0"/>
              </a:spcBef>
              <a:spcAft>
                <a:spcPts val="0"/>
              </a:spcAft>
              <a:buSzPts val="7200"/>
              <a:buNone/>
              <a:defRPr/>
            </a:lvl9pPr>
          </a:lstStyle>
          <a:p/>
        </p:txBody>
      </p:sp>
      <p:sp>
        <p:nvSpPr>
          <p:cNvPr id="319" name="Google Shape;319;p28"/>
          <p:cNvSpPr/>
          <p:nvPr>
            <p:ph idx="2" type="pic"/>
          </p:nvPr>
        </p:nvSpPr>
        <p:spPr>
          <a:xfrm>
            <a:off x="0" y="0"/>
            <a:ext cx="16413163" cy="20574000"/>
          </a:xfrm>
          <a:prstGeom prst="rect">
            <a:avLst/>
          </a:prstGeom>
          <a:solidFill>
            <a:srgbClr val="F2F2F2">
              <a:alpha val="60784"/>
            </a:srgbClr>
          </a:solidFill>
          <a:ln cap="flat" cmpd="sng" w="9525">
            <a:solidFill>
              <a:schemeClr val="accent5"/>
            </a:solidFill>
            <a:prstDash val="solid"/>
            <a:round/>
            <a:headEnd len="sm" w="sm" type="none"/>
            <a:tailEnd len="sm" w="sm" type="none"/>
          </a:ln>
        </p:spPr>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Left NO BULLETS - Image Right ">
  <p:cSld name="Text Left NO BULLETS - Image Right ">
    <p:spTree>
      <p:nvGrpSpPr>
        <p:cNvPr id="320" name="Shape 320"/>
        <p:cNvGrpSpPr/>
        <p:nvPr/>
      </p:nvGrpSpPr>
      <p:grpSpPr>
        <a:xfrm>
          <a:off x="0" y="0"/>
          <a:ext cx="0" cy="0"/>
          <a:chOff x="0" y="0"/>
          <a:chExt cx="0" cy="0"/>
        </a:xfrm>
      </p:grpSpPr>
      <p:sp>
        <p:nvSpPr>
          <p:cNvPr id="321" name="Google Shape;321;p29"/>
          <p:cNvSpPr/>
          <p:nvPr/>
        </p:nvSpPr>
        <p:spPr>
          <a:xfrm>
            <a:off x="32964120" y="18928080"/>
            <a:ext cx="3611880" cy="164592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None/>
            </a:pPr>
            <a:r>
              <a:t/>
            </a:r>
            <a:endParaRPr sz="4000">
              <a:solidFill>
                <a:schemeClr val="dk1"/>
              </a:solidFill>
              <a:latin typeface="Trebuchet MS"/>
              <a:ea typeface="Trebuchet MS"/>
              <a:cs typeface="Trebuchet MS"/>
              <a:sym typeface="Trebuchet MS"/>
            </a:endParaRPr>
          </a:p>
        </p:txBody>
      </p:sp>
      <p:sp>
        <p:nvSpPr>
          <p:cNvPr id="322" name="Google Shape;322;p29"/>
          <p:cNvSpPr txBox="1"/>
          <p:nvPr>
            <p:ph type="title"/>
          </p:nvPr>
        </p:nvSpPr>
        <p:spPr>
          <a:xfrm>
            <a:off x="2596896" y="6981993"/>
            <a:ext cx="12143100" cy="33657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600"/>
              </a:spcBef>
              <a:spcAft>
                <a:spcPts val="0"/>
              </a:spcAft>
              <a:buClr>
                <a:schemeClr val="lt1"/>
              </a:buClr>
              <a:buSzPts val="7200"/>
              <a:buNone/>
              <a:defRPr sz="7200" cap="none"/>
            </a:lvl1pPr>
            <a:lvl2pPr lvl="1">
              <a:spcBef>
                <a:spcPts val="600"/>
              </a:spcBef>
              <a:spcAft>
                <a:spcPts val="0"/>
              </a:spcAft>
              <a:buSzPts val="7200"/>
              <a:buNone/>
              <a:defRPr/>
            </a:lvl2pPr>
            <a:lvl3pPr lvl="2">
              <a:spcBef>
                <a:spcPts val="0"/>
              </a:spcBef>
              <a:spcAft>
                <a:spcPts val="0"/>
              </a:spcAft>
              <a:buSzPts val="7200"/>
              <a:buNone/>
              <a:defRPr/>
            </a:lvl3pPr>
            <a:lvl4pPr lvl="3">
              <a:spcBef>
                <a:spcPts val="0"/>
              </a:spcBef>
              <a:spcAft>
                <a:spcPts val="0"/>
              </a:spcAft>
              <a:buSzPts val="7200"/>
              <a:buNone/>
              <a:defRPr/>
            </a:lvl4pPr>
            <a:lvl5pPr lvl="4">
              <a:spcBef>
                <a:spcPts val="0"/>
              </a:spcBef>
              <a:spcAft>
                <a:spcPts val="0"/>
              </a:spcAft>
              <a:buSzPts val="7200"/>
              <a:buNone/>
              <a:defRPr/>
            </a:lvl5pPr>
            <a:lvl6pPr lvl="5">
              <a:spcBef>
                <a:spcPts val="0"/>
              </a:spcBef>
              <a:spcAft>
                <a:spcPts val="0"/>
              </a:spcAft>
              <a:buSzPts val="7200"/>
              <a:buNone/>
              <a:defRPr/>
            </a:lvl6pPr>
            <a:lvl7pPr lvl="6">
              <a:spcBef>
                <a:spcPts val="0"/>
              </a:spcBef>
              <a:spcAft>
                <a:spcPts val="0"/>
              </a:spcAft>
              <a:buSzPts val="7200"/>
              <a:buNone/>
              <a:defRPr/>
            </a:lvl7pPr>
            <a:lvl8pPr lvl="7">
              <a:spcBef>
                <a:spcPts val="0"/>
              </a:spcBef>
              <a:spcAft>
                <a:spcPts val="0"/>
              </a:spcAft>
              <a:buSzPts val="7200"/>
              <a:buNone/>
              <a:defRPr/>
            </a:lvl8pPr>
            <a:lvl9pPr lvl="8">
              <a:spcBef>
                <a:spcPts val="0"/>
              </a:spcBef>
              <a:spcAft>
                <a:spcPts val="0"/>
              </a:spcAft>
              <a:buSzPts val="7200"/>
              <a:buNone/>
              <a:defRPr/>
            </a:lvl9pPr>
          </a:lstStyle>
          <a:p/>
        </p:txBody>
      </p:sp>
      <p:grpSp>
        <p:nvGrpSpPr>
          <p:cNvPr id="323" name="Google Shape;323;p29"/>
          <p:cNvGrpSpPr/>
          <p:nvPr/>
        </p:nvGrpSpPr>
        <p:grpSpPr>
          <a:xfrm>
            <a:off x="0" y="19504414"/>
            <a:ext cx="2330569" cy="1082936"/>
            <a:chOff x="0" y="19504414"/>
            <a:chExt cx="2330569" cy="1082936"/>
          </a:xfrm>
        </p:grpSpPr>
        <p:sp>
          <p:nvSpPr>
            <p:cNvPr id="324" name="Google Shape;324;p29"/>
            <p:cNvSpPr/>
            <p:nvPr/>
          </p:nvSpPr>
          <p:spPr>
            <a:xfrm>
              <a:off x="0" y="19697679"/>
              <a:ext cx="155448" cy="889671"/>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None/>
              </a:pPr>
              <a:r>
                <a:t/>
              </a:r>
              <a:endParaRPr sz="4000">
                <a:solidFill>
                  <a:schemeClr val="dk1"/>
                </a:solidFill>
                <a:latin typeface="Trebuchet MS"/>
                <a:ea typeface="Trebuchet MS"/>
                <a:cs typeface="Trebuchet MS"/>
                <a:sym typeface="Trebuchet MS"/>
              </a:endParaRPr>
            </a:p>
          </p:txBody>
        </p:sp>
        <p:pic>
          <p:nvPicPr>
            <p:cNvPr descr="A picture containing shape&#10;&#10;Description automatically generated" id="325" name="Google Shape;325;p29"/>
            <p:cNvPicPr preferRelativeResize="0"/>
            <p:nvPr/>
          </p:nvPicPr>
          <p:blipFill rotWithShape="1">
            <a:blip r:embed="rId2">
              <a:alphaModFix/>
            </a:blip>
            <a:srcRect b="0" l="0" r="0" t="0"/>
            <a:stretch/>
          </p:blipFill>
          <p:spPr>
            <a:xfrm>
              <a:off x="327131" y="19504414"/>
              <a:ext cx="2003438" cy="690238"/>
            </a:xfrm>
            <a:prstGeom prst="rect">
              <a:avLst/>
            </a:prstGeom>
            <a:noFill/>
            <a:ln>
              <a:noFill/>
            </a:ln>
          </p:spPr>
        </p:pic>
      </p:grpSp>
      <p:sp>
        <p:nvSpPr>
          <p:cNvPr id="326" name="Google Shape;326;p29"/>
          <p:cNvSpPr/>
          <p:nvPr>
            <p:ph idx="2" type="pic"/>
          </p:nvPr>
        </p:nvSpPr>
        <p:spPr>
          <a:xfrm>
            <a:off x="16422623" y="0"/>
            <a:ext cx="20153377" cy="20574000"/>
          </a:xfrm>
          <a:prstGeom prst="rect">
            <a:avLst/>
          </a:prstGeom>
          <a:solidFill>
            <a:srgbClr val="F2F2F2">
              <a:alpha val="60784"/>
            </a:srgbClr>
          </a:solidFill>
          <a:ln cap="flat" cmpd="sng" w="9525">
            <a:solidFill>
              <a:schemeClr val="accent5"/>
            </a:solidFill>
            <a:prstDash val="solid"/>
            <a:round/>
            <a:headEnd len="sm" w="sm" type="none"/>
            <a:tailEnd len="sm" w="sm" type="none"/>
          </a:ln>
        </p:spPr>
      </p:sp>
      <p:sp>
        <p:nvSpPr>
          <p:cNvPr id="327" name="Google Shape;327;p29"/>
          <p:cNvSpPr txBox="1"/>
          <p:nvPr>
            <p:ph idx="1" type="subTitle"/>
          </p:nvPr>
        </p:nvSpPr>
        <p:spPr>
          <a:xfrm>
            <a:off x="2596896" y="10287000"/>
            <a:ext cx="12143100" cy="1408200"/>
          </a:xfrm>
          <a:prstGeom prst="rect">
            <a:avLst/>
          </a:prstGeom>
          <a:noFill/>
          <a:ln>
            <a:noFill/>
          </a:ln>
        </p:spPr>
        <p:txBody>
          <a:bodyPr anchorCtr="0" anchor="t" bIns="45700" lIns="91425" spcFirstLastPara="1" rIns="91425" wrap="square" tIns="45700">
            <a:noAutofit/>
          </a:bodyPr>
          <a:lstStyle>
            <a:lvl1pPr lvl="0" rtl="0">
              <a:spcBef>
                <a:spcPts val="0"/>
              </a:spcBef>
              <a:spcAft>
                <a:spcPts val="0"/>
              </a:spcAft>
              <a:buClr>
                <a:schemeClr val="dk2"/>
              </a:buClr>
              <a:buSzPts val="4800"/>
              <a:buFont typeface="NVIDIA Sans"/>
              <a:buNone/>
              <a:defRPr sz="4800">
                <a:solidFill>
                  <a:schemeClr val="dk2"/>
                </a:solidFill>
                <a:latin typeface="NVIDIA Sans"/>
                <a:ea typeface="NVIDIA Sans"/>
                <a:cs typeface="NVIDIA Sans"/>
                <a:sym typeface="NVIDIA Sans"/>
              </a:defRPr>
            </a:lvl1pPr>
            <a:lvl2pPr lvl="1" rtl="0">
              <a:spcBef>
                <a:spcPts val="0"/>
              </a:spcBef>
              <a:spcAft>
                <a:spcPts val="0"/>
              </a:spcAft>
              <a:buClr>
                <a:schemeClr val="dk2"/>
              </a:buClr>
              <a:buSzPts val="4800"/>
              <a:buFont typeface="NVIDIA Sans"/>
              <a:buNone/>
              <a:defRPr sz="4800">
                <a:solidFill>
                  <a:schemeClr val="dk2"/>
                </a:solidFill>
                <a:latin typeface="NVIDIA Sans"/>
                <a:ea typeface="NVIDIA Sans"/>
                <a:cs typeface="NVIDIA Sans"/>
                <a:sym typeface="NVIDIA Sans"/>
              </a:defRPr>
            </a:lvl2pPr>
            <a:lvl3pPr lvl="2" rtl="0">
              <a:spcBef>
                <a:spcPts val="0"/>
              </a:spcBef>
              <a:spcAft>
                <a:spcPts val="0"/>
              </a:spcAft>
              <a:buClr>
                <a:schemeClr val="dk2"/>
              </a:buClr>
              <a:buSzPts val="4800"/>
              <a:buFont typeface="NVIDIA Sans"/>
              <a:buNone/>
              <a:defRPr sz="4800">
                <a:solidFill>
                  <a:schemeClr val="dk2"/>
                </a:solidFill>
                <a:latin typeface="NVIDIA Sans"/>
                <a:ea typeface="NVIDIA Sans"/>
                <a:cs typeface="NVIDIA Sans"/>
                <a:sym typeface="NVIDIA Sans"/>
              </a:defRPr>
            </a:lvl3pPr>
            <a:lvl4pPr lvl="3" rtl="0">
              <a:spcBef>
                <a:spcPts val="0"/>
              </a:spcBef>
              <a:spcAft>
                <a:spcPts val="0"/>
              </a:spcAft>
              <a:buClr>
                <a:schemeClr val="dk2"/>
              </a:buClr>
              <a:buSzPts val="4800"/>
              <a:buFont typeface="NVIDIA Sans"/>
              <a:buNone/>
              <a:defRPr sz="4800">
                <a:solidFill>
                  <a:schemeClr val="dk2"/>
                </a:solidFill>
                <a:latin typeface="NVIDIA Sans"/>
                <a:ea typeface="NVIDIA Sans"/>
                <a:cs typeface="NVIDIA Sans"/>
                <a:sym typeface="NVIDIA Sans"/>
              </a:defRPr>
            </a:lvl4pPr>
            <a:lvl5pPr lvl="4" rtl="0">
              <a:spcBef>
                <a:spcPts val="0"/>
              </a:spcBef>
              <a:spcAft>
                <a:spcPts val="0"/>
              </a:spcAft>
              <a:buClr>
                <a:schemeClr val="dk2"/>
              </a:buClr>
              <a:buSzPts val="4800"/>
              <a:buFont typeface="NVIDIA Sans"/>
              <a:buNone/>
              <a:defRPr sz="4800">
                <a:solidFill>
                  <a:schemeClr val="dk2"/>
                </a:solidFill>
                <a:latin typeface="NVIDIA Sans"/>
                <a:ea typeface="NVIDIA Sans"/>
                <a:cs typeface="NVIDIA Sans"/>
                <a:sym typeface="NVIDIA Sans"/>
              </a:defRPr>
            </a:lvl5pPr>
            <a:lvl6pPr lvl="5" rtl="0">
              <a:spcBef>
                <a:spcPts val="0"/>
              </a:spcBef>
              <a:spcAft>
                <a:spcPts val="0"/>
              </a:spcAft>
              <a:buClr>
                <a:schemeClr val="dk2"/>
              </a:buClr>
              <a:buSzPts val="4800"/>
              <a:buFont typeface="NVIDIA Sans"/>
              <a:buNone/>
              <a:defRPr sz="4800">
                <a:solidFill>
                  <a:schemeClr val="dk2"/>
                </a:solidFill>
                <a:latin typeface="NVIDIA Sans"/>
                <a:ea typeface="NVIDIA Sans"/>
                <a:cs typeface="NVIDIA Sans"/>
                <a:sym typeface="NVIDIA Sans"/>
              </a:defRPr>
            </a:lvl6pPr>
            <a:lvl7pPr lvl="6" rtl="0">
              <a:spcBef>
                <a:spcPts val="0"/>
              </a:spcBef>
              <a:spcAft>
                <a:spcPts val="0"/>
              </a:spcAft>
              <a:buClr>
                <a:schemeClr val="dk2"/>
              </a:buClr>
              <a:buSzPts val="4800"/>
              <a:buFont typeface="NVIDIA Sans"/>
              <a:buNone/>
              <a:defRPr sz="4800">
                <a:solidFill>
                  <a:schemeClr val="dk2"/>
                </a:solidFill>
                <a:latin typeface="NVIDIA Sans"/>
                <a:ea typeface="NVIDIA Sans"/>
                <a:cs typeface="NVIDIA Sans"/>
                <a:sym typeface="NVIDIA Sans"/>
              </a:defRPr>
            </a:lvl7pPr>
            <a:lvl8pPr lvl="7" rtl="0">
              <a:spcBef>
                <a:spcPts val="0"/>
              </a:spcBef>
              <a:spcAft>
                <a:spcPts val="0"/>
              </a:spcAft>
              <a:buClr>
                <a:schemeClr val="dk2"/>
              </a:buClr>
              <a:buSzPts val="4800"/>
              <a:buFont typeface="NVIDIA Sans"/>
              <a:buNone/>
              <a:defRPr sz="4800">
                <a:solidFill>
                  <a:schemeClr val="dk2"/>
                </a:solidFill>
                <a:latin typeface="NVIDIA Sans"/>
                <a:ea typeface="NVIDIA Sans"/>
                <a:cs typeface="NVIDIA Sans"/>
                <a:sym typeface="NVIDIA Sans"/>
              </a:defRPr>
            </a:lvl8pPr>
            <a:lvl9pPr lvl="8" rtl="0">
              <a:spcBef>
                <a:spcPts val="0"/>
              </a:spcBef>
              <a:spcAft>
                <a:spcPts val="0"/>
              </a:spcAft>
              <a:buClr>
                <a:schemeClr val="dk2"/>
              </a:buClr>
              <a:buSzPts val="4800"/>
              <a:buFont typeface="NVIDIA Sans"/>
              <a:buNone/>
              <a:defRPr sz="4800">
                <a:solidFill>
                  <a:schemeClr val="dk2"/>
                </a:solidFill>
                <a:latin typeface="NVIDIA Sans"/>
                <a:ea typeface="NVIDIA Sans"/>
                <a:cs typeface="NVIDIA Sans"/>
                <a:sym typeface="NVIDIA Sans"/>
              </a:defRPr>
            </a:lvl9pPr>
          </a:lstStyle>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Left TITLE ONLY - Image Right">
  <p:cSld name="Text Left TITLE ONLY - Image Right">
    <p:spTree>
      <p:nvGrpSpPr>
        <p:cNvPr id="328" name="Shape 328"/>
        <p:cNvGrpSpPr/>
        <p:nvPr/>
      </p:nvGrpSpPr>
      <p:grpSpPr>
        <a:xfrm>
          <a:off x="0" y="0"/>
          <a:ext cx="0" cy="0"/>
          <a:chOff x="0" y="0"/>
          <a:chExt cx="0" cy="0"/>
        </a:xfrm>
      </p:grpSpPr>
      <p:sp>
        <p:nvSpPr>
          <p:cNvPr id="329" name="Google Shape;329;p30"/>
          <p:cNvSpPr/>
          <p:nvPr/>
        </p:nvSpPr>
        <p:spPr>
          <a:xfrm>
            <a:off x="32964120" y="18928080"/>
            <a:ext cx="3611880" cy="164592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None/>
            </a:pPr>
            <a:r>
              <a:t/>
            </a:r>
            <a:endParaRPr sz="4000">
              <a:solidFill>
                <a:schemeClr val="dk1"/>
              </a:solidFill>
              <a:latin typeface="Trebuchet MS"/>
              <a:ea typeface="Trebuchet MS"/>
              <a:cs typeface="Trebuchet MS"/>
              <a:sym typeface="Trebuchet MS"/>
            </a:endParaRPr>
          </a:p>
        </p:txBody>
      </p:sp>
      <p:sp>
        <p:nvSpPr>
          <p:cNvPr id="330" name="Google Shape;330;p30"/>
          <p:cNvSpPr/>
          <p:nvPr>
            <p:ph idx="2" type="pic"/>
          </p:nvPr>
        </p:nvSpPr>
        <p:spPr>
          <a:xfrm>
            <a:off x="16422623" y="0"/>
            <a:ext cx="20153377" cy="20574000"/>
          </a:xfrm>
          <a:prstGeom prst="rect">
            <a:avLst/>
          </a:prstGeom>
          <a:solidFill>
            <a:srgbClr val="F2F2F2">
              <a:alpha val="60784"/>
            </a:srgbClr>
          </a:solidFill>
          <a:ln cap="flat" cmpd="sng" w="9525">
            <a:solidFill>
              <a:schemeClr val="accent5"/>
            </a:solidFill>
            <a:prstDash val="solid"/>
            <a:round/>
            <a:headEnd len="sm" w="sm" type="none"/>
            <a:tailEnd len="sm" w="sm" type="none"/>
          </a:ln>
        </p:spPr>
      </p:sp>
      <p:sp>
        <p:nvSpPr>
          <p:cNvPr id="331" name="Google Shape;331;p30"/>
          <p:cNvSpPr txBox="1"/>
          <p:nvPr>
            <p:ph type="title"/>
          </p:nvPr>
        </p:nvSpPr>
        <p:spPr>
          <a:xfrm>
            <a:off x="2596896" y="8604153"/>
            <a:ext cx="12179806" cy="3365695"/>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600"/>
              </a:spcBef>
              <a:spcAft>
                <a:spcPts val="0"/>
              </a:spcAft>
              <a:buClr>
                <a:schemeClr val="lt1"/>
              </a:buClr>
              <a:buSzPts val="7200"/>
              <a:buNone/>
              <a:defRPr sz="7200" cap="none"/>
            </a:lvl1pPr>
            <a:lvl2pPr lvl="1">
              <a:spcBef>
                <a:spcPts val="600"/>
              </a:spcBef>
              <a:spcAft>
                <a:spcPts val="0"/>
              </a:spcAft>
              <a:buSzPts val="7200"/>
              <a:buNone/>
              <a:defRPr/>
            </a:lvl2pPr>
            <a:lvl3pPr lvl="2">
              <a:spcBef>
                <a:spcPts val="0"/>
              </a:spcBef>
              <a:spcAft>
                <a:spcPts val="0"/>
              </a:spcAft>
              <a:buSzPts val="7200"/>
              <a:buNone/>
              <a:defRPr/>
            </a:lvl3pPr>
            <a:lvl4pPr lvl="3">
              <a:spcBef>
                <a:spcPts val="0"/>
              </a:spcBef>
              <a:spcAft>
                <a:spcPts val="0"/>
              </a:spcAft>
              <a:buSzPts val="7200"/>
              <a:buNone/>
              <a:defRPr/>
            </a:lvl4pPr>
            <a:lvl5pPr lvl="4">
              <a:spcBef>
                <a:spcPts val="0"/>
              </a:spcBef>
              <a:spcAft>
                <a:spcPts val="0"/>
              </a:spcAft>
              <a:buSzPts val="7200"/>
              <a:buNone/>
              <a:defRPr/>
            </a:lvl5pPr>
            <a:lvl6pPr lvl="5">
              <a:spcBef>
                <a:spcPts val="0"/>
              </a:spcBef>
              <a:spcAft>
                <a:spcPts val="0"/>
              </a:spcAft>
              <a:buSzPts val="7200"/>
              <a:buNone/>
              <a:defRPr/>
            </a:lvl6pPr>
            <a:lvl7pPr lvl="6">
              <a:spcBef>
                <a:spcPts val="0"/>
              </a:spcBef>
              <a:spcAft>
                <a:spcPts val="0"/>
              </a:spcAft>
              <a:buSzPts val="7200"/>
              <a:buNone/>
              <a:defRPr/>
            </a:lvl7pPr>
            <a:lvl8pPr lvl="7">
              <a:spcBef>
                <a:spcPts val="0"/>
              </a:spcBef>
              <a:spcAft>
                <a:spcPts val="0"/>
              </a:spcAft>
              <a:buSzPts val="7200"/>
              <a:buNone/>
              <a:defRPr/>
            </a:lvl8pPr>
            <a:lvl9pPr lvl="8">
              <a:spcBef>
                <a:spcPts val="0"/>
              </a:spcBef>
              <a:spcAft>
                <a:spcPts val="0"/>
              </a:spcAft>
              <a:buSzPts val="7200"/>
              <a:buNone/>
              <a:defRPr/>
            </a:lvl9pPr>
          </a:lstStyle>
          <a:p/>
        </p:txBody>
      </p:sp>
      <p:grpSp>
        <p:nvGrpSpPr>
          <p:cNvPr id="332" name="Google Shape;332;p30"/>
          <p:cNvGrpSpPr/>
          <p:nvPr/>
        </p:nvGrpSpPr>
        <p:grpSpPr>
          <a:xfrm>
            <a:off x="0" y="19504414"/>
            <a:ext cx="2330569" cy="1082936"/>
            <a:chOff x="0" y="19504414"/>
            <a:chExt cx="2330569" cy="1082936"/>
          </a:xfrm>
        </p:grpSpPr>
        <p:sp>
          <p:nvSpPr>
            <p:cNvPr id="333" name="Google Shape;333;p30"/>
            <p:cNvSpPr/>
            <p:nvPr/>
          </p:nvSpPr>
          <p:spPr>
            <a:xfrm>
              <a:off x="0" y="19697679"/>
              <a:ext cx="155448" cy="889671"/>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None/>
              </a:pPr>
              <a:r>
                <a:t/>
              </a:r>
              <a:endParaRPr sz="4000">
                <a:solidFill>
                  <a:schemeClr val="dk1"/>
                </a:solidFill>
                <a:latin typeface="Trebuchet MS"/>
                <a:ea typeface="Trebuchet MS"/>
                <a:cs typeface="Trebuchet MS"/>
                <a:sym typeface="Trebuchet MS"/>
              </a:endParaRPr>
            </a:p>
          </p:txBody>
        </p:sp>
        <p:pic>
          <p:nvPicPr>
            <p:cNvPr descr="A picture containing shape&#10;&#10;Description automatically generated" id="334" name="Google Shape;334;p30"/>
            <p:cNvPicPr preferRelativeResize="0"/>
            <p:nvPr/>
          </p:nvPicPr>
          <p:blipFill rotWithShape="1">
            <a:blip r:embed="rId2">
              <a:alphaModFix/>
            </a:blip>
            <a:srcRect b="0" l="0" r="0" t="0"/>
            <a:stretch/>
          </p:blipFill>
          <p:spPr>
            <a:xfrm>
              <a:off x="327131" y="19504414"/>
              <a:ext cx="2003438" cy="690238"/>
            </a:xfrm>
            <a:prstGeom prst="rect">
              <a:avLst/>
            </a:prstGeom>
            <a:noFill/>
            <a:ln>
              <a:noFill/>
            </a:ln>
          </p:spPr>
        </p:pic>
      </p:gr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Left NO SUBTITLE - Image Right">
  <p:cSld name="Text Left NO SUBTITLE - Image Right">
    <p:spTree>
      <p:nvGrpSpPr>
        <p:cNvPr id="21" name="Shape 21"/>
        <p:cNvGrpSpPr/>
        <p:nvPr/>
      </p:nvGrpSpPr>
      <p:grpSpPr>
        <a:xfrm>
          <a:off x="0" y="0"/>
          <a:ext cx="0" cy="0"/>
          <a:chOff x="0" y="0"/>
          <a:chExt cx="0" cy="0"/>
        </a:xfrm>
      </p:grpSpPr>
      <p:sp>
        <p:nvSpPr>
          <p:cNvPr id="22" name="Google Shape;22;p4"/>
          <p:cNvSpPr/>
          <p:nvPr/>
        </p:nvSpPr>
        <p:spPr>
          <a:xfrm>
            <a:off x="32964120" y="18928080"/>
            <a:ext cx="3611880" cy="164592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None/>
            </a:pPr>
            <a:r>
              <a:t/>
            </a:r>
            <a:endParaRPr b="0" i="0" sz="4000" u="none" cap="none" strike="noStrike">
              <a:solidFill>
                <a:schemeClr val="dk1"/>
              </a:solidFill>
              <a:latin typeface="Trebuchet MS"/>
              <a:ea typeface="Trebuchet MS"/>
              <a:cs typeface="Trebuchet MS"/>
              <a:sym typeface="Trebuchet MS"/>
            </a:endParaRPr>
          </a:p>
        </p:txBody>
      </p:sp>
      <p:sp>
        <p:nvSpPr>
          <p:cNvPr id="23" name="Google Shape;23;p4"/>
          <p:cNvSpPr txBox="1"/>
          <p:nvPr>
            <p:ph type="title"/>
          </p:nvPr>
        </p:nvSpPr>
        <p:spPr>
          <a:xfrm>
            <a:off x="2596896" y="1371176"/>
            <a:ext cx="14639400" cy="33657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600"/>
              </a:spcBef>
              <a:spcAft>
                <a:spcPts val="0"/>
              </a:spcAft>
              <a:buClr>
                <a:schemeClr val="lt1"/>
              </a:buClr>
              <a:buSzPts val="7200"/>
              <a:buNone/>
              <a:defRPr sz="7200" cap="none"/>
            </a:lvl1pPr>
            <a:lvl2pPr lvl="1">
              <a:spcBef>
                <a:spcPts val="600"/>
              </a:spcBef>
              <a:spcAft>
                <a:spcPts val="0"/>
              </a:spcAft>
              <a:buSzPts val="7200"/>
              <a:buNone/>
              <a:defRPr/>
            </a:lvl2pPr>
            <a:lvl3pPr lvl="2">
              <a:spcBef>
                <a:spcPts val="0"/>
              </a:spcBef>
              <a:spcAft>
                <a:spcPts val="0"/>
              </a:spcAft>
              <a:buSzPts val="7200"/>
              <a:buNone/>
              <a:defRPr/>
            </a:lvl3pPr>
            <a:lvl4pPr lvl="3">
              <a:spcBef>
                <a:spcPts val="0"/>
              </a:spcBef>
              <a:spcAft>
                <a:spcPts val="0"/>
              </a:spcAft>
              <a:buSzPts val="7200"/>
              <a:buNone/>
              <a:defRPr/>
            </a:lvl4pPr>
            <a:lvl5pPr lvl="4">
              <a:spcBef>
                <a:spcPts val="0"/>
              </a:spcBef>
              <a:spcAft>
                <a:spcPts val="0"/>
              </a:spcAft>
              <a:buSzPts val="7200"/>
              <a:buNone/>
              <a:defRPr/>
            </a:lvl5pPr>
            <a:lvl6pPr lvl="5">
              <a:spcBef>
                <a:spcPts val="0"/>
              </a:spcBef>
              <a:spcAft>
                <a:spcPts val="0"/>
              </a:spcAft>
              <a:buSzPts val="7200"/>
              <a:buNone/>
              <a:defRPr/>
            </a:lvl6pPr>
            <a:lvl7pPr lvl="6">
              <a:spcBef>
                <a:spcPts val="0"/>
              </a:spcBef>
              <a:spcAft>
                <a:spcPts val="0"/>
              </a:spcAft>
              <a:buSzPts val="7200"/>
              <a:buNone/>
              <a:defRPr/>
            </a:lvl7pPr>
            <a:lvl8pPr lvl="7">
              <a:spcBef>
                <a:spcPts val="0"/>
              </a:spcBef>
              <a:spcAft>
                <a:spcPts val="0"/>
              </a:spcAft>
              <a:buSzPts val="7200"/>
              <a:buNone/>
              <a:defRPr/>
            </a:lvl8pPr>
            <a:lvl9pPr lvl="8">
              <a:spcBef>
                <a:spcPts val="0"/>
              </a:spcBef>
              <a:spcAft>
                <a:spcPts val="0"/>
              </a:spcAft>
              <a:buSzPts val="7200"/>
              <a:buNone/>
              <a:defRPr/>
            </a:lvl9pPr>
          </a:lstStyle>
          <a:p/>
        </p:txBody>
      </p:sp>
      <p:sp>
        <p:nvSpPr>
          <p:cNvPr id="24" name="Google Shape;24;p4"/>
          <p:cNvSpPr txBox="1"/>
          <p:nvPr>
            <p:ph idx="1" type="body"/>
          </p:nvPr>
        </p:nvSpPr>
        <p:spPr>
          <a:xfrm>
            <a:off x="2596896" y="6988192"/>
            <a:ext cx="14639544" cy="11345523"/>
          </a:xfrm>
          <a:prstGeom prst="rect">
            <a:avLst/>
          </a:prstGeom>
          <a:noFill/>
          <a:ln>
            <a:noFill/>
          </a:ln>
        </p:spPr>
        <p:txBody>
          <a:bodyPr anchorCtr="0" anchor="t" bIns="45700" lIns="91425" spcFirstLastPara="1" rIns="91425" wrap="square" tIns="45700">
            <a:noAutofit/>
          </a:bodyPr>
          <a:lstStyle>
            <a:lvl1pPr indent="-508000" lvl="0" marL="457200" marR="0" rtl="0" algn="l">
              <a:lnSpc>
                <a:spcPct val="90000"/>
              </a:lnSpc>
              <a:spcBef>
                <a:spcPts val="3000"/>
              </a:spcBef>
              <a:spcAft>
                <a:spcPts val="0"/>
              </a:spcAft>
              <a:buClr>
                <a:schemeClr val="dk2"/>
              </a:buClr>
              <a:buSzPts val="4400"/>
              <a:buFont typeface="NVIDIA Sans"/>
              <a:buChar char="•"/>
              <a:defRPr i="0" sz="4400" u="none" cap="none" strike="noStrike">
                <a:solidFill>
                  <a:schemeClr val="lt1"/>
                </a:solidFill>
                <a:latin typeface="NVIDIA Sans"/>
                <a:ea typeface="NVIDIA Sans"/>
                <a:cs typeface="NVIDIA Sans"/>
                <a:sym typeface="NVIDIA Sans"/>
              </a:defRPr>
            </a:lvl1pPr>
            <a:lvl2pPr indent="-482600" lvl="1" marL="914400" marR="0" rtl="0" algn="l">
              <a:lnSpc>
                <a:spcPct val="90000"/>
              </a:lnSpc>
              <a:spcBef>
                <a:spcPts val="1500"/>
              </a:spcBef>
              <a:spcAft>
                <a:spcPts val="0"/>
              </a:spcAft>
              <a:buClr>
                <a:schemeClr val="dk2"/>
              </a:buClr>
              <a:buSzPts val="4000"/>
              <a:buFont typeface="NVIDIA Sans"/>
              <a:buChar char="•"/>
              <a:defRPr i="0" sz="4000" u="none" cap="none" strike="noStrike">
                <a:solidFill>
                  <a:schemeClr val="lt1"/>
                </a:solidFill>
                <a:latin typeface="NVIDIA Sans"/>
                <a:ea typeface="NVIDIA Sans"/>
                <a:cs typeface="NVIDIA Sans"/>
                <a:sym typeface="NVIDIA Sans"/>
              </a:defRPr>
            </a:lvl2pPr>
            <a:lvl3pPr indent="-457200" lvl="2" marL="1371600" marR="0" rtl="0" algn="l">
              <a:lnSpc>
                <a:spcPct val="90000"/>
              </a:lnSpc>
              <a:spcBef>
                <a:spcPts val="1500"/>
              </a:spcBef>
              <a:spcAft>
                <a:spcPts val="0"/>
              </a:spcAft>
              <a:buClr>
                <a:schemeClr val="dk2"/>
              </a:buClr>
              <a:buSzPts val="3600"/>
              <a:buFont typeface="NVIDIA Sans"/>
              <a:buChar char="•"/>
              <a:defRPr i="0" sz="3600" u="none" cap="none" strike="noStrike">
                <a:solidFill>
                  <a:schemeClr val="lt1"/>
                </a:solidFill>
                <a:latin typeface="NVIDIA Sans"/>
                <a:ea typeface="NVIDIA Sans"/>
                <a:cs typeface="NVIDIA Sans"/>
                <a:sym typeface="NVIDIA Sans"/>
              </a:defRPr>
            </a:lvl3pPr>
            <a:lvl4pPr indent="-431800" lvl="3" marL="1828800" marR="0" rtl="0" algn="l">
              <a:lnSpc>
                <a:spcPct val="90000"/>
              </a:lnSpc>
              <a:spcBef>
                <a:spcPts val="1500"/>
              </a:spcBef>
              <a:spcAft>
                <a:spcPts val="0"/>
              </a:spcAft>
              <a:buClr>
                <a:schemeClr val="dk2"/>
              </a:buClr>
              <a:buSzPts val="3200"/>
              <a:buFont typeface="NVIDIA Sans"/>
              <a:buChar char="•"/>
              <a:defRPr i="0" sz="3200" u="none" cap="none" strike="noStrike">
                <a:solidFill>
                  <a:schemeClr val="lt1"/>
                </a:solidFill>
                <a:latin typeface="NVIDIA Sans"/>
                <a:ea typeface="NVIDIA Sans"/>
                <a:cs typeface="NVIDIA Sans"/>
                <a:sym typeface="NVIDIA Sans"/>
              </a:defRPr>
            </a:lvl4pPr>
            <a:lvl5pPr indent="-406400" lvl="4" marL="2286000" marR="0" rtl="0" algn="l">
              <a:lnSpc>
                <a:spcPct val="90000"/>
              </a:lnSpc>
              <a:spcBef>
                <a:spcPts val="1500"/>
              </a:spcBef>
              <a:spcAft>
                <a:spcPts val="0"/>
              </a:spcAft>
              <a:buClr>
                <a:schemeClr val="dk2"/>
              </a:buClr>
              <a:buSzPts val="2800"/>
              <a:buFont typeface="NVIDIA Sans"/>
              <a:buChar char="•"/>
              <a:defRPr i="0" sz="2800" u="none" cap="none" strike="noStrike">
                <a:solidFill>
                  <a:schemeClr val="lt1"/>
                </a:solidFill>
                <a:latin typeface="NVIDIA Sans"/>
                <a:ea typeface="NVIDIA Sans"/>
                <a:cs typeface="NVIDIA Sans"/>
                <a:sym typeface="NVIDIA Sans"/>
              </a:defRPr>
            </a:lvl5pPr>
            <a:lvl6pPr indent="-571500" lvl="5" marL="2743200" marR="0" rtl="0" algn="l">
              <a:lnSpc>
                <a:spcPct val="90000"/>
              </a:lnSpc>
              <a:spcBef>
                <a:spcPts val="1500"/>
              </a:spcBef>
              <a:spcAft>
                <a:spcPts val="0"/>
              </a:spcAft>
              <a:buClr>
                <a:schemeClr val="dk1"/>
              </a:buClr>
              <a:buSzPts val="5400"/>
              <a:buFont typeface="NVIDIA Sans"/>
              <a:buChar char="•"/>
              <a:defRPr i="0" sz="5400" u="none" cap="none" strike="noStrike">
                <a:solidFill>
                  <a:schemeClr val="dk1"/>
                </a:solidFill>
                <a:latin typeface="NVIDIA Sans"/>
                <a:ea typeface="NVIDIA Sans"/>
                <a:cs typeface="NVIDIA Sans"/>
                <a:sym typeface="NVIDIA Sans"/>
              </a:defRPr>
            </a:lvl6pPr>
            <a:lvl7pPr indent="-571500" lvl="6" marL="3200400" marR="0" rtl="0" algn="l">
              <a:lnSpc>
                <a:spcPct val="90000"/>
              </a:lnSpc>
              <a:spcBef>
                <a:spcPts val="1500"/>
              </a:spcBef>
              <a:spcAft>
                <a:spcPts val="0"/>
              </a:spcAft>
              <a:buClr>
                <a:schemeClr val="dk1"/>
              </a:buClr>
              <a:buSzPts val="5400"/>
              <a:buFont typeface="NVIDIA Sans"/>
              <a:buChar char="•"/>
              <a:defRPr i="0" sz="5400" u="none" cap="none" strike="noStrike">
                <a:solidFill>
                  <a:schemeClr val="dk1"/>
                </a:solidFill>
                <a:latin typeface="NVIDIA Sans"/>
                <a:ea typeface="NVIDIA Sans"/>
                <a:cs typeface="NVIDIA Sans"/>
                <a:sym typeface="NVIDIA Sans"/>
              </a:defRPr>
            </a:lvl7pPr>
            <a:lvl8pPr indent="-571500" lvl="7" marL="3657600" marR="0" rtl="0" algn="l">
              <a:lnSpc>
                <a:spcPct val="90000"/>
              </a:lnSpc>
              <a:spcBef>
                <a:spcPts val="1500"/>
              </a:spcBef>
              <a:spcAft>
                <a:spcPts val="0"/>
              </a:spcAft>
              <a:buClr>
                <a:schemeClr val="dk1"/>
              </a:buClr>
              <a:buSzPts val="5400"/>
              <a:buFont typeface="NVIDIA Sans"/>
              <a:buChar char="•"/>
              <a:defRPr i="0" sz="5400" u="none" cap="none" strike="noStrike">
                <a:solidFill>
                  <a:schemeClr val="dk1"/>
                </a:solidFill>
                <a:latin typeface="NVIDIA Sans"/>
                <a:ea typeface="NVIDIA Sans"/>
                <a:cs typeface="NVIDIA Sans"/>
                <a:sym typeface="NVIDIA Sans"/>
              </a:defRPr>
            </a:lvl8pPr>
            <a:lvl9pPr indent="-571500" lvl="8" marL="4114800" marR="0" rtl="0" algn="l">
              <a:lnSpc>
                <a:spcPct val="90000"/>
              </a:lnSpc>
              <a:spcBef>
                <a:spcPts val="1500"/>
              </a:spcBef>
              <a:spcAft>
                <a:spcPts val="0"/>
              </a:spcAft>
              <a:buClr>
                <a:schemeClr val="dk1"/>
              </a:buClr>
              <a:buSzPts val="5400"/>
              <a:buFont typeface="NVIDIA Sans"/>
              <a:buChar char="•"/>
              <a:defRPr i="0" sz="5400" u="none" cap="none" strike="noStrike">
                <a:solidFill>
                  <a:schemeClr val="dk1"/>
                </a:solidFill>
                <a:latin typeface="NVIDIA Sans"/>
                <a:ea typeface="NVIDIA Sans"/>
                <a:cs typeface="NVIDIA Sans"/>
                <a:sym typeface="NVIDIA Sans"/>
              </a:defRPr>
            </a:lvl9pPr>
          </a:lstStyle>
          <a:p/>
        </p:txBody>
      </p:sp>
      <p:grpSp>
        <p:nvGrpSpPr>
          <p:cNvPr id="25" name="Google Shape;25;p4"/>
          <p:cNvGrpSpPr/>
          <p:nvPr/>
        </p:nvGrpSpPr>
        <p:grpSpPr>
          <a:xfrm>
            <a:off x="0" y="19504414"/>
            <a:ext cx="2330569" cy="1082936"/>
            <a:chOff x="0" y="19504414"/>
            <a:chExt cx="2330569" cy="1082936"/>
          </a:xfrm>
        </p:grpSpPr>
        <p:sp>
          <p:nvSpPr>
            <p:cNvPr id="26" name="Google Shape;26;p4"/>
            <p:cNvSpPr/>
            <p:nvPr/>
          </p:nvSpPr>
          <p:spPr>
            <a:xfrm>
              <a:off x="0" y="19697679"/>
              <a:ext cx="155448" cy="889671"/>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None/>
              </a:pPr>
              <a:r>
                <a:t/>
              </a:r>
              <a:endParaRPr b="0" i="0" sz="4000" u="none" cap="none" strike="noStrike">
                <a:solidFill>
                  <a:schemeClr val="dk1"/>
                </a:solidFill>
                <a:latin typeface="Trebuchet MS"/>
                <a:ea typeface="Trebuchet MS"/>
                <a:cs typeface="Trebuchet MS"/>
                <a:sym typeface="Trebuchet MS"/>
              </a:endParaRPr>
            </a:p>
          </p:txBody>
        </p:sp>
        <p:pic>
          <p:nvPicPr>
            <p:cNvPr descr="A picture containing shape&#10;&#10;Description automatically generated" id="27" name="Google Shape;27;p4"/>
            <p:cNvPicPr preferRelativeResize="0"/>
            <p:nvPr/>
          </p:nvPicPr>
          <p:blipFill rotWithShape="1">
            <a:blip r:embed="rId2">
              <a:alphaModFix/>
            </a:blip>
            <a:srcRect b="0" l="0" r="0" t="0"/>
            <a:stretch/>
          </p:blipFill>
          <p:spPr>
            <a:xfrm>
              <a:off x="327131" y="19504414"/>
              <a:ext cx="2003438" cy="690238"/>
            </a:xfrm>
            <a:prstGeom prst="rect">
              <a:avLst/>
            </a:prstGeom>
            <a:noFill/>
            <a:ln>
              <a:noFill/>
            </a:ln>
          </p:spPr>
        </p:pic>
      </p:grpSp>
      <p:cxnSp>
        <p:nvCxnSpPr>
          <p:cNvPr id="28" name="Google Shape;28;p4"/>
          <p:cNvCxnSpPr/>
          <p:nvPr/>
        </p:nvCxnSpPr>
        <p:spPr>
          <a:xfrm>
            <a:off x="0" y="5693228"/>
            <a:ext cx="17236440" cy="0"/>
          </a:xfrm>
          <a:prstGeom prst="straightConnector1">
            <a:avLst/>
          </a:prstGeom>
          <a:noFill/>
          <a:ln cap="flat" cmpd="sng" w="31750">
            <a:solidFill>
              <a:schemeClr val="accent5"/>
            </a:solidFill>
            <a:prstDash val="solid"/>
            <a:round/>
            <a:headEnd len="sm" w="sm" type="none"/>
            <a:tailEnd len="sm" w="sm" type="none"/>
          </a:ln>
        </p:spPr>
      </p:cxnSp>
      <p:sp>
        <p:nvSpPr>
          <p:cNvPr id="29" name="Google Shape;29;p4"/>
          <p:cNvSpPr/>
          <p:nvPr>
            <p:ph idx="2" type="pic"/>
          </p:nvPr>
        </p:nvSpPr>
        <p:spPr>
          <a:xfrm>
            <a:off x="20162837" y="0"/>
            <a:ext cx="16413163" cy="20574000"/>
          </a:xfrm>
          <a:prstGeom prst="rect">
            <a:avLst/>
          </a:prstGeom>
          <a:solidFill>
            <a:srgbClr val="F2F2F2">
              <a:alpha val="60784"/>
            </a:srgbClr>
          </a:solidFill>
          <a:ln cap="flat" cmpd="sng" w="9525">
            <a:solidFill>
              <a:schemeClr val="accent5"/>
            </a:solidFill>
            <a:prstDash val="solid"/>
            <a:round/>
            <a:headEnd len="sm" w="sm" type="none"/>
            <a:tailEnd len="sm" w="sm" type="none"/>
          </a:ln>
        </p:spPr>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DING Layout">
  <p:cSld name="CODING Layout">
    <p:spTree>
      <p:nvGrpSpPr>
        <p:cNvPr id="335" name="Shape 335"/>
        <p:cNvGrpSpPr/>
        <p:nvPr/>
      </p:nvGrpSpPr>
      <p:grpSpPr>
        <a:xfrm>
          <a:off x="0" y="0"/>
          <a:ext cx="0" cy="0"/>
          <a:chOff x="0" y="0"/>
          <a:chExt cx="0" cy="0"/>
        </a:xfrm>
      </p:grpSpPr>
      <p:sp>
        <p:nvSpPr>
          <p:cNvPr id="336" name="Google Shape;336;p31"/>
          <p:cNvSpPr/>
          <p:nvPr/>
        </p:nvSpPr>
        <p:spPr>
          <a:xfrm>
            <a:off x="32689800" y="18333715"/>
            <a:ext cx="3886200" cy="2240285"/>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None/>
            </a:pPr>
            <a:r>
              <a:t/>
            </a:r>
            <a:endParaRPr sz="4000">
              <a:solidFill>
                <a:schemeClr val="dk1"/>
              </a:solidFill>
              <a:latin typeface="Trebuchet MS"/>
              <a:ea typeface="Trebuchet MS"/>
              <a:cs typeface="Trebuchet MS"/>
              <a:sym typeface="Trebuchet MS"/>
            </a:endParaRPr>
          </a:p>
        </p:txBody>
      </p:sp>
      <p:sp>
        <p:nvSpPr>
          <p:cNvPr id="337" name="Google Shape;337;p31"/>
          <p:cNvSpPr txBox="1"/>
          <p:nvPr>
            <p:ph type="title"/>
          </p:nvPr>
        </p:nvSpPr>
        <p:spPr>
          <a:xfrm>
            <a:off x="2596896" y="302065"/>
            <a:ext cx="14639400" cy="33657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600"/>
              </a:spcBef>
              <a:spcAft>
                <a:spcPts val="0"/>
              </a:spcAft>
              <a:buClr>
                <a:schemeClr val="lt1"/>
              </a:buClr>
              <a:buSzPts val="7200"/>
              <a:buFont typeface="Roboto Mono"/>
              <a:buNone/>
              <a:defRPr sz="7200" cap="none">
                <a:latin typeface="Roboto Mono"/>
                <a:ea typeface="Roboto Mono"/>
                <a:cs typeface="Roboto Mono"/>
                <a:sym typeface="Roboto Mono"/>
              </a:defRPr>
            </a:lvl1pPr>
            <a:lvl2pPr lvl="1">
              <a:spcBef>
                <a:spcPts val="600"/>
              </a:spcBef>
              <a:spcAft>
                <a:spcPts val="0"/>
              </a:spcAft>
              <a:buSzPts val="7200"/>
              <a:buFont typeface="Roboto Mono"/>
              <a:buNone/>
              <a:defRPr>
                <a:latin typeface="Roboto Mono"/>
                <a:ea typeface="Roboto Mono"/>
                <a:cs typeface="Roboto Mono"/>
                <a:sym typeface="Roboto Mono"/>
              </a:defRPr>
            </a:lvl2pPr>
            <a:lvl3pPr lvl="2">
              <a:spcBef>
                <a:spcPts val="0"/>
              </a:spcBef>
              <a:spcAft>
                <a:spcPts val="0"/>
              </a:spcAft>
              <a:buSzPts val="7200"/>
              <a:buFont typeface="Roboto Mono"/>
              <a:buNone/>
              <a:defRPr>
                <a:latin typeface="Roboto Mono"/>
                <a:ea typeface="Roboto Mono"/>
                <a:cs typeface="Roboto Mono"/>
                <a:sym typeface="Roboto Mono"/>
              </a:defRPr>
            </a:lvl3pPr>
            <a:lvl4pPr lvl="3">
              <a:spcBef>
                <a:spcPts val="0"/>
              </a:spcBef>
              <a:spcAft>
                <a:spcPts val="0"/>
              </a:spcAft>
              <a:buSzPts val="7200"/>
              <a:buFont typeface="Roboto Mono"/>
              <a:buNone/>
              <a:defRPr>
                <a:latin typeface="Roboto Mono"/>
                <a:ea typeface="Roboto Mono"/>
                <a:cs typeface="Roboto Mono"/>
                <a:sym typeface="Roboto Mono"/>
              </a:defRPr>
            </a:lvl4pPr>
            <a:lvl5pPr lvl="4">
              <a:spcBef>
                <a:spcPts val="0"/>
              </a:spcBef>
              <a:spcAft>
                <a:spcPts val="0"/>
              </a:spcAft>
              <a:buSzPts val="7200"/>
              <a:buFont typeface="Roboto Mono"/>
              <a:buNone/>
              <a:defRPr>
                <a:latin typeface="Roboto Mono"/>
                <a:ea typeface="Roboto Mono"/>
                <a:cs typeface="Roboto Mono"/>
                <a:sym typeface="Roboto Mono"/>
              </a:defRPr>
            </a:lvl5pPr>
            <a:lvl6pPr lvl="5">
              <a:spcBef>
                <a:spcPts val="0"/>
              </a:spcBef>
              <a:spcAft>
                <a:spcPts val="0"/>
              </a:spcAft>
              <a:buSzPts val="7200"/>
              <a:buFont typeface="Roboto Mono"/>
              <a:buNone/>
              <a:defRPr>
                <a:latin typeface="Roboto Mono"/>
                <a:ea typeface="Roboto Mono"/>
                <a:cs typeface="Roboto Mono"/>
                <a:sym typeface="Roboto Mono"/>
              </a:defRPr>
            </a:lvl6pPr>
            <a:lvl7pPr lvl="6">
              <a:spcBef>
                <a:spcPts val="0"/>
              </a:spcBef>
              <a:spcAft>
                <a:spcPts val="0"/>
              </a:spcAft>
              <a:buSzPts val="7200"/>
              <a:buFont typeface="Roboto Mono"/>
              <a:buNone/>
              <a:defRPr>
                <a:latin typeface="Roboto Mono"/>
                <a:ea typeface="Roboto Mono"/>
                <a:cs typeface="Roboto Mono"/>
                <a:sym typeface="Roboto Mono"/>
              </a:defRPr>
            </a:lvl7pPr>
            <a:lvl8pPr lvl="7">
              <a:spcBef>
                <a:spcPts val="0"/>
              </a:spcBef>
              <a:spcAft>
                <a:spcPts val="0"/>
              </a:spcAft>
              <a:buSzPts val="7200"/>
              <a:buFont typeface="Roboto Mono"/>
              <a:buNone/>
              <a:defRPr>
                <a:latin typeface="Roboto Mono"/>
                <a:ea typeface="Roboto Mono"/>
                <a:cs typeface="Roboto Mono"/>
                <a:sym typeface="Roboto Mono"/>
              </a:defRPr>
            </a:lvl8pPr>
            <a:lvl9pPr lvl="8">
              <a:spcBef>
                <a:spcPts val="0"/>
              </a:spcBef>
              <a:spcAft>
                <a:spcPts val="0"/>
              </a:spcAft>
              <a:buSzPts val="7200"/>
              <a:buFont typeface="Roboto Mono"/>
              <a:buNone/>
              <a:defRPr>
                <a:latin typeface="Roboto Mono"/>
                <a:ea typeface="Roboto Mono"/>
                <a:cs typeface="Roboto Mono"/>
                <a:sym typeface="Roboto Mono"/>
              </a:defRPr>
            </a:lvl9pPr>
          </a:lstStyle>
          <a:p/>
        </p:txBody>
      </p:sp>
      <p:sp>
        <p:nvSpPr>
          <p:cNvPr id="338" name="Google Shape;338;p31"/>
          <p:cNvSpPr txBox="1"/>
          <p:nvPr>
            <p:ph idx="1" type="body"/>
          </p:nvPr>
        </p:nvSpPr>
        <p:spPr>
          <a:xfrm>
            <a:off x="2596896" y="6988192"/>
            <a:ext cx="14639544" cy="11345523"/>
          </a:xfrm>
          <a:prstGeom prst="rect">
            <a:avLst/>
          </a:prstGeom>
          <a:noFill/>
          <a:ln>
            <a:noFill/>
          </a:ln>
        </p:spPr>
        <p:txBody>
          <a:bodyPr anchorCtr="0" anchor="t" bIns="45700" lIns="91425" spcFirstLastPara="1" rIns="91425" wrap="square" tIns="45700">
            <a:noAutofit/>
          </a:bodyPr>
          <a:lstStyle>
            <a:lvl1pPr indent="-508000" lvl="0" marL="457200" marR="0" rtl="0" algn="l">
              <a:lnSpc>
                <a:spcPct val="90000"/>
              </a:lnSpc>
              <a:spcBef>
                <a:spcPts val="3000"/>
              </a:spcBef>
              <a:spcAft>
                <a:spcPts val="0"/>
              </a:spcAft>
              <a:buClr>
                <a:schemeClr val="dk2"/>
              </a:buClr>
              <a:buSzPts val="4400"/>
              <a:buFont typeface="Roboto Mono"/>
              <a:buChar char="•"/>
              <a:defRPr i="0" sz="4400" u="none" cap="none" strike="noStrike">
                <a:solidFill>
                  <a:schemeClr val="lt1"/>
                </a:solidFill>
                <a:latin typeface="Roboto Mono"/>
                <a:ea typeface="Roboto Mono"/>
                <a:cs typeface="Roboto Mono"/>
                <a:sym typeface="Roboto Mono"/>
              </a:defRPr>
            </a:lvl1pPr>
            <a:lvl2pPr indent="-482600" lvl="1" marL="914400" marR="0" rtl="0" algn="l">
              <a:lnSpc>
                <a:spcPct val="90000"/>
              </a:lnSpc>
              <a:spcBef>
                <a:spcPts val="1500"/>
              </a:spcBef>
              <a:spcAft>
                <a:spcPts val="0"/>
              </a:spcAft>
              <a:buClr>
                <a:schemeClr val="dk2"/>
              </a:buClr>
              <a:buSzPts val="4000"/>
              <a:buFont typeface="Roboto Mono"/>
              <a:buChar char="•"/>
              <a:defRPr i="0" sz="4000" u="none" cap="none" strike="noStrike">
                <a:solidFill>
                  <a:schemeClr val="lt1"/>
                </a:solidFill>
                <a:latin typeface="Roboto Mono"/>
                <a:ea typeface="Roboto Mono"/>
                <a:cs typeface="Roboto Mono"/>
                <a:sym typeface="Roboto Mono"/>
              </a:defRPr>
            </a:lvl2pPr>
            <a:lvl3pPr indent="-457200" lvl="2" marL="1371600" marR="0" rtl="0" algn="l">
              <a:lnSpc>
                <a:spcPct val="90000"/>
              </a:lnSpc>
              <a:spcBef>
                <a:spcPts val="1500"/>
              </a:spcBef>
              <a:spcAft>
                <a:spcPts val="0"/>
              </a:spcAft>
              <a:buClr>
                <a:schemeClr val="dk2"/>
              </a:buClr>
              <a:buSzPts val="3600"/>
              <a:buFont typeface="Roboto Mono"/>
              <a:buChar char="•"/>
              <a:defRPr i="0" sz="3600" u="none" cap="none" strike="noStrike">
                <a:solidFill>
                  <a:schemeClr val="lt1"/>
                </a:solidFill>
                <a:latin typeface="Roboto Mono"/>
                <a:ea typeface="Roboto Mono"/>
                <a:cs typeface="Roboto Mono"/>
                <a:sym typeface="Roboto Mono"/>
              </a:defRPr>
            </a:lvl3pPr>
            <a:lvl4pPr indent="-431800" lvl="3" marL="1828800" marR="0" rtl="0" algn="l">
              <a:lnSpc>
                <a:spcPct val="90000"/>
              </a:lnSpc>
              <a:spcBef>
                <a:spcPts val="1500"/>
              </a:spcBef>
              <a:spcAft>
                <a:spcPts val="0"/>
              </a:spcAft>
              <a:buClr>
                <a:schemeClr val="dk2"/>
              </a:buClr>
              <a:buSzPts val="3200"/>
              <a:buFont typeface="Roboto Mono"/>
              <a:buChar char="•"/>
              <a:defRPr i="0" sz="3200" u="none" cap="none" strike="noStrike">
                <a:solidFill>
                  <a:schemeClr val="lt1"/>
                </a:solidFill>
                <a:latin typeface="Roboto Mono"/>
                <a:ea typeface="Roboto Mono"/>
                <a:cs typeface="Roboto Mono"/>
                <a:sym typeface="Roboto Mono"/>
              </a:defRPr>
            </a:lvl4pPr>
            <a:lvl5pPr indent="-406400" lvl="4" marL="2286000" marR="0" rtl="0" algn="l">
              <a:lnSpc>
                <a:spcPct val="90000"/>
              </a:lnSpc>
              <a:spcBef>
                <a:spcPts val="1500"/>
              </a:spcBef>
              <a:spcAft>
                <a:spcPts val="0"/>
              </a:spcAft>
              <a:buClr>
                <a:schemeClr val="dk2"/>
              </a:buClr>
              <a:buSzPts val="2800"/>
              <a:buFont typeface="Roboto Mono"/>
              <a:buChar char="•"/>
              <a:defRPr i="0" sz="2800" u="none" cap="none" strike="noStrike">
                <a:solidFill>
                  <a:schemeClr val="lt1"/>
                </a:solidFill>
                <a:latin typeface="Roboto Mono"/>
                <a:ea typeface="Roboto Mono"/>
                <a:cs typeface="Roboto Mono"/>
                <a:sym typeface="Roboto Mono"/>
              </a:defRPr>
            </a:lvl5pPr>
            <a:lvl6pPr indent="-571500" lvl="5" marL="2743200" marR="0" rtl="0" algn="l">
              <a:lnSpc>
                <a:spcPct val="90000"/>
              </a:lnSpc>
              <a:spcBef>
                <a:spcPts val="1500"/>
              </a:spcBef>
              <a:spcAft>
                <a:spcPts val="0"/>
              </a:spcAft>
              <a:buClr>
                <a:schemeClr val="dk1"/>
              </a:buClr>
              <a:buSzPts val="5400"/>
              <a:buFont typeface="Roboto Mono"/>
              <a:buChar char="•"/>
              <a:defRPr i="0" sz="5400" u="none" cap="none" strike="noStrike">
                <a:solidFill>
                  <a:schemeClr val="dk1"/>
                </a:solidFill>
                <a:latin typeface="Roboto Mono"/>
                <a:ea typeface="Roboto Mono"/>
                <a:cs typeface="Roboto Mono"/>
                <a:sym typeface="Roboto Mono"/>
              </a:defRPr>
            </a:lvl6pPr>
            <a:lvl7pPr indent="-571500" lvl="6" marL="3200400" marR="0" rtl="0" algn="l">
              <a:lnSpc>
                <a:spcPct val="90000"/>
              </a:lnSpc>
              <a:spcBef>
                <a:spcPts val="1500"/>
              </a:spcBef>
              <a:spcAft>
                <a:spcPts val="0"/>
              </a:spcAft>
              <a:buClr>
                <a:schemeClr val="dk1"/>
              </a:buClr>
              <a:buSzPts val="5400"/>
              <a:buFont typeface="Roboto Mono"/>
              <a:buChar char="•"/>
              <a:defRPr i="0" sz="5400" u="none" cap="none" strike="noStrike">
                <a:solidFill>
                  <a:schemeClr val="dk1"/>
                </a:solidFill>
                <a:latin typeface="Roboto Mono"/>
                <a:ea typeface="Roboto Mono"/>
                <a:cs typeface="Roboto Mono"/>
                <a:sym typeface="Roboto Mono"/>
              </a:defRPr>
            </a:lvl7pPr>
            <a:lvl8pPr indent="-571500" lvl="7" marL="3657600" marR="0" rtl="0" algn="l">
              <a:lnSpc>
                <a:spcPct val="90000"/>
              </a:lnSpc>
              <a:spcBef>
                <a:spcPts val="1500"/>
              </a:spcBef>
              <a:spcAft>
                <a:spcPts val="0"/>
              </a:spcAft>
              <a:buClr>
                <a:schemeClr val="dk1"/>
              </a:buClr>
              <a:buSzPts val="5400"/>
              <a:buFont typeface="Roboto Mono"/>
              <a:buChar char="•"/>
              <a:defRPr i="0" sz="5400" u="none" cap="none" strike="noStrike">
                <a:solidFill>
                  <a:schemeClr val="dk1"/>
                </a:solidFill>
                <a:latin typeface="Roboto Mono"/>
                <a:ea typeface="Roboto Mono"/>
                <a:cs typeface="Roboto Mono"/>
                <a:sym typeface="Roboto Mono"/>
              </a:defRPr>
            </a:lvl8pPr>
            <a:lvl9pPr indent="-571500" lvl="8" marL="4114800" marR="0" rtl="0" algn="l">
              <a:lnSpc>
                <a:spcPct val="90000"/>
              </a:lnSpc>
              <a:spcBef>
                <a:spcPts val="1500"/>
              </a:spcBef>
              <a:spcAft>
                <a:spcPts val="0"/>
              </a:spcAft>
              <a:buClr>
                <a:schemeClr val="dk1"/>
              </a:buClr>
              <a:buSzPts val="5400"/>
              <a:buFont typeface="Roboto Mono"/>
              <a:buChar char="•"/>
              <a:defRPr i="0" sz="5400" u="none" cap="none" strike="noStrike">
                <a:solidFill>
                  <a:schemeClr val="dk1"/>
                </a:solidFill>
                <a:latin typeface="Roboto Mono"/>
                <a:ea typeface="Roboto Mono"/>
                <a:cs typeface="Roboto Mono"/>
                <a:sym typeface="Roboto Mono"/>
              </a:defRPr>
            </a:lvl9pPr>
          </a:lstStyle>
          <a:p/>
        </p:txBody>
      </p:sp>
      <p:sp>
        <p:nvSpPr>
          <p:cNvPr id="339" name="Google Shape;339;p31"/>
          <p:cNvSpPr/>
          <p:nvPr/>
        </p:nvSpPr>
        <p:spPr>
          <a:xfrm>
            <a:off x="20162837" y="0"/>
            <a:ext cx="16413163" cy="20573998"/>
          </a:xfrm>
          <a:prstGeom prst="rect">
            <a:avLst/>
          </a:prstGeom>
          <a:solidFill>
            <a:srgbClr val="F2F2F2"/>
          </a:solidFill>
          <a:ln>
            <a:noFill/>
          </a:ln>
        </p:spPr>
        <p:txBody>
          <a:bodyPr anchorCtr="0" anchor="ctr" bIns="45700" lIns="91425" spcFirstLastPara="1" rIns="91425" wrap="square" tIns="2194550">
            <a:noAutofit/>
          </a:bodyPr>
          <a:lstStyle/>
          <a:p>
            <a:pPr indent="0" lvl="0" marL="0" marR="0" rtl="0" algn="ctr">
              <a:lnSpc>
                <a:spcPct val="90000"/>
              </a:lnSpc>
              <a:spcBef>
                <a:spcPts val="0"/>
              </a:spcBef>
              <a:spcAft>
                <a:spcPts val="0"/>
              </a:spcAft>
              <a:buClr>
                <a:schemeClr val="dk1"/>
              </a:buClr>
              <a:buSzPts val="4000"/>
              <a:buFont typeface="Arial"/>
              <a:buNone/>
            </a:pPr>
            <a:r>
              <a:t/>
            </a:r>
            <a:endParaRPr sz="4000">
              <a:solidFill>
                <a:schemeClr val="lt2"/>
              </a:solidFill>
              <a:latin typeface="Trebuchet MS"/>
              <a:ea typeface="Trebuchet MS"/>
              <a:cs typeface="Trebuchet MS"/>
              <a:sym typeface="Trebuchet MS"/>
            </a:endParaRPr>
          </a:p>
        </p:txBody>
      </p:sp>
      <p:grpSp>
        <p:nvGrpSpPr>
          <p:cNvPr id="340" name="Google Shape;340;p31"/>
          <p:cNvGrpSpPr/>
          <p:nvPr/>
        </p:nvGrpSpPr>
        <p:grpSpPr>
          <a:xfrm>
            <a:off x="0" y="19504414"/>
            <a:ext cx="2330569" cy="1082936"/>
            <a:chOff x="0" y="19504414"/>
            <a:chExt cx="2330569" cy="1082936"/>
          </a:xfrm>
        </p:grpSpPr>
        <p:sp>
          <p:nvSpPr>
            <p:cNvPr id="341" name="Google Shape;341;p31"/>
            <p:cNvSpPr/>
            <p:nvPr/>
          </p:nvSpPr>
          <p:spPr>
            <a:xfrm>
              <a:off x="0" y="19697679"/>
              <a:ext cx="155448" cy="889671"/>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None/>
              </a:pPr>
              <a:r>
                <a:t/>
              </a:r>
              <a:endParaRPr sz="4000">
                <a:solidFill>
                  <a:schemeClr val="dk1"/>
                </a:solidFill>
                <a:latin typeface="Trebuchet MS"/>
                <a:ea typeface="Trebuchet MS"/>
                <a:cs typeface="Trebuchet MS"/>
                <a:sym typeface="Trebuchet MS"/>
              </a:endParaRPr>
            </a:p>
          </p:txBody>
        </p:sp>
        <p:pic>
          <p:nvPicPr>
            <p:cNvPr descr="A picture containing shape&#10;&#10;Description automatically generated" id="342" name="Google Shape;342;p31"/>
            <p:cNvPicPr preferRelativeResize="0"/>
            <p:nvPr/>
          </p:nvPicPr>
          <p:blipFill rotWithShape="1">
            <a:blip r:embed="rId2">
              <a:alphaModFix/>
            </a:blip>
            <a:srcRect b="0" l="0" r="0" t="0"/>
            <a:stretch/>
          </p:blipFill>
          <p:spPr>
            <a:xfrm>
              <a:off x="327131" y="19504414"/>
              <a:ext cx="2003438" cy="690238"/>
            </a:xfrm>
            <a:prstGeom prst="rect">
              <a:avLst/>
            </a:prstGeom>
            <a:noFill/>
            <a:ln>
              <a:noFill/>
            </a:ln>
          </p:spPr>
        </p:pic>
      </p:grpSp>
      <p:cxnSp>
        <p:nvCxnSpPr>
          <p:cNvPr id="343" name="Google Shape;343;p31"/>
          <p:cNvCxnSpPr/>
          <p:nvPr/>
        </p:nvCxnSpPr>
        <p:spPr>
          <a:xfrm>
            <a:off x="0" y="5693228"/>
            <a:ext cx="17236440" cy="0"/>
          </a:xfrm>
          <a:prstGeom prst="straightConnector1">
            <a:avLst/>
          </a:prstGeom>
          <a:noFill/>
          <a:ln cap="flat" cmpd="sng" w="31750">
            <a:solidFill>
              <a:schemeClr val="accent5"/>
            </a:solidFill>
            <a:prstDash val="solid"/>
            <a:round/>
            <a:headEnd len="sm" w="sm" type="none"/>
            <a:tailEnd len="sm" w="sm" type="none"/>
          </a:ln>
        </p:spPr>
      </p:cxnSp>
      <p:sp>
        <p:nvSpPr>
          <p:cNvPr id="344" name="Google Shape;344;p31"/>
          <p:cNvSpPr txBox="1"/>
          <p:nvPr>
            <p:ph idx="2" type="subTitle"/>
          </p:nvPr>
        </p:nvSpPr>
        <p:spPr>
          <a:xfrm>
            <a:off x="2596896" y="3730752"/>
            <a:ext cx="14639400" cy="1408200"/>
          </a:xfrm>
          <a:prstGeom prst="rect">
            <a:avLst/>
          </a:prstGeom>
          <a:noFill/>
          <a:ln>
            <a:noFill/>
          </a:ln>
        </p:spPr>
        <p:txBody>
          <a:bodyPr anchorCtr="0" anchor="t" bIns="45700" lIns="91425" spcFirstLastPara="1" rIns="91425" wrap="square" tIns="45700">
            <a:noAutofit/>
          </a:bodyPr>
          <a:lstStyle>
            <a:lvl1pPr lvl="0" rtl="0">
              <a:spcBef>
                <a:spcPts val="0"/>
              </a:spcBef>
              <a:spcAft>
                <a:spcPts val="0"/>
              </a:spcAft>
              <a:buClr>
                <a:schemeClr val="dk2"/>
              </a:buClr>
              <a:buSzPts val="4800"/>
              <a:buFont typeface="Roboto Mono"/>
              <a:buNone/>
              <a:defRPr sz="4800">
                <a:solidFill>
                  <a:schemeClr val="dk2"/>
                </a:solidFill>
                <a:latin typeface="Roboto Mono"/>
                <a:ea typeface="Roboto Mono"/>
                <a:cs typeface="Roboto Mono"/>
                <a:sym typeface="Roboto Mono"/>
              </a:defRPr>
            </a:lvl1pPr>
            <a:lvl2pPr lvl="1" rtl="0">
              <a:spcBef>
                <a:spcPts val="0"/>
              </a:spcBef>
              <a:spcAft>
                <a:spcPts val="0"/>
              </a:spcAft>
              <a:buClr>
                <a:schemeClr val="dk2"/>
              </a:buClr>
              <a:buSzPts val="4800"/>
              <a:buFont typeface="Roboto Mono"/>
              <a:buNone/>
              <a:defRPr sz="4800">
                <a:solidFill>
                  <a:schemeClr val="dk2"/>
                </a:solidFill>
                <a:latin typeface="Roboto Mono"/>
                <a:ea typeface="Roboto Mono"/>
                <a:cs typeface="Roboto Mono"/>
                <a:sym typeface="Roboto Mono"/>
              </a:defRPr>
            </a:lvl2pPr>
            <a:lvl3pPr lvl="2" rtl="0">
              <a:spcBef>
                <a:spcPts val="0"/>
              </a:spcBef>
              <a:spcAft>
                <a:spcPts val="0"/>
              </a:spcAft>
              <a:buClr>
                <a:schemeClr val="dk2"/>
              </a:buClr>
              <a:buSzPts val="4800"/>
              <a:buFont typeface="Roboto Mono"/>
              <a:buNone/>
              <a:defRPr sz="4800">
                <a:solidFill>
                  <a:schemeClr val="dk2"/>
                </a:solidFill>
                <a:latin typeface="Roboto Mono"/>
                <a:ea typeface="Roboto Mono"/>
                <a:cs typeface="Roboto Mono"/>
                <a:sym typeface="Roboto Mono"/>
              </a:defRPr>
            </a:lvl3pPr>
            <a:lvl4pPr lvl="3" rtl="0">
              <a:spcBef>
                <a:spcPts val="0"/>
              </a:spcBef>
              <a:spcAft>
                <a:spcPts val="0"/>
              </a:spcAft>
              <a:buClr>
                <a:schemeClr val="dk2"/>
              </a:buClr>
              <a:buSzPts val="4800"/>
              <a:buFont typeface="Roboto Mono"/>
              <a:buNone/>
              <a:defRPr sz="4800">
                <a:solidFill>
                  <a:schemeClr val="dk2"/>
                </a:solidFill>
                <a:latin typeface="Roboto Mono"/>
                <a:ea typeface="Roboto Mono"/>
                <a:cs typeface="Roboto Mono"/>
                <a:sym typeface="Roboto Mono"/>
              </a:defRPr>
            </a:lvl4pPr>
            <a:lvl5pPr lvl="4" rtl="0">
              <a:spcBef>
                <a:spcPts val="0"/>
              </a:spcBef>
              <a:spcAft>
                <a:spcPts val="0"/>
              </a:spcAft>
              <a:buClr>
                <a:schemeClr val="dk2"/>
              </a:buClr>
              <a:buSzPts val="4800"/>
              <a:buFont typeface="Roboto Mono"/>
              <a:buNone/>
              <a:defRPr sz="4800">
                <a:solidFill>
                  <a:schemeClr val="dk2"/>
                </a:solidFill>
                <a:latin typeface="Roboto Mono"/>
                <a:ea typeface="Roboto Mono"/>
                <a:cs typeface="Roboto Mono"/>
                <a:sym typeface="Roboto Mono"/>
              </a:defRPr>
            </a:lvl5pPr>
            <a:lvl6pPr lvl="5" rtl="0">
              <a:spcBef>
                <a:spcPts val="0"/>
              </a:spcBef>
              <a:spcAft>
                <a:spcPts val="0"/>
              </a:spcAft>
              <a:buClr>
                <a:schemeClr val="dk2"/>
              </a:buClr>
              <a:buSzPts val="4800"/>
              <a:buFont typeface="Roboto Mono"/>
              <a:buNone/>
              <a:defRPr sz="4800">
                <a:solidFill>
                  <a:schemeClr val="dk2"/>
                </a:solidFill>
                <a:latin typeface="Roboto Mono"/>
                <a:ea typeface="Roboto Mono"/>
                <a:cs typeface="Roboto Mono"/>
                <a:sym typeface="Roboto Mono"/>
              </a:defRPr>
            </a:lvl6pPr>
            <a:lvl7pPr lvl="6" rtl="0">
              <a:spcBef>
                <a:spcPts val="0"/>
              </a:spcBef>
              <a:spcAft>
                <a:spcPts val="0"/>
              </a:spcAft>
              <a:buClr>
                <a:schemeClr val="dk2"/>
              </a:buClr>
              <a:buSzPts val="4800"/>
              <a:buFont typeface="Roboto Mono"/>
              <a:buNone/>
              <a:defRPr sz="4800">
                <a:solidFill>
                  <a:schemeClr val="dk2"/>
                </a:solidFill>
                <a:latin typeface="Roboto Mono"/>
                <a:ea typeface="Roboto Mono"/>
                <a:cs typeface="Roboto Mono"/>
                <a:sym typeface="Roboto Mono"/>
              </a:defRPr>
            </a:lvl7pPr>
            <a:lvl8pPr lvl="7" rtl="0">
              <a:spcBef>
                <a:spcPts val="0"/>
              </a:spcBef>
              <a:spcAft>
                <a:spcPts val="0"/>
              </a:spcAft>
              <a:buClr>
                <a:schemeClr val="dk2"/>
              </a:buClr>
              <a:buSzPts val="4800"/>
              <a:buFont typeface="Roboto Mono"/>
              <a:buNone/>
              <a:defRPr sz="4800">
                <a:solidFill>
                  <a:schemeClr val="dk2"/>
                </a:solidFill>
                <a:latin typeface="Roboto Mono"/>
                <a:ea typeface="Roboto Mono"/>
                <a:cs typeface="Roboto Mono"/>
                <a:sym typeface="Roboto Mono"/>
              </a:defRPr>
            </a:lvl8pPr>
            <a:lvl9pPr lvl="8" rtl="0">
              <a:spcBef>
                <a:spcPts val="0"/>
              </a:spcBef>
              <a:spcAft>
                <a:spcPts val="0"/>
              </a:spcAft>
              <a:buClr>
                <a:schemeClr val="dk2"/>
              </a:buClr>
              <a:buSzPts val="4800"/>
              <a:buFont typeface="Roboto Mono"/>
              <a:buNone/>
              <a:defRPr sz="4800">
                <a:solidFill>
                  <a:schemeClr val="dk2"/>
                </a:solidFill>
                <a:latin typeface="Roboto Mono"/>
                <a:ea typeface="Roboto Mono"/>
                <a:cs typeface="Roboto Mono"/>
                <a:sym typeface="Roboto Mono"/>
              </a:defRPr>
            </a:lvl9pPr>
          </a:lstStyle>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Use Case Layout">
  <p:cSld name="Use Case Layout">
    <p:spTree>
      <p:nvGrpSpPr>
        <p:cNvPr id="345" name="Shape 345"/>
        <p:cNvGrpSpPr/>
        <p:nvPr/>
      </p:nvGrpSpPr>
      <p:grpSpPr>
        <a:xfrm>
          <a:off x="0" y="0"/>
          <a:ext cx="0" cy="0"/>
          <a:chOff x="0" y="0"/>
          <a:chExt cx="0" cy="0"/>
        </a:xfrm>
      </p:grpSpPr>
      <p:pic>
        <p:nvPicPr>
          <p:cNvPr id="346" name="Google Shape;346;p32"/>
          <p:cNvPicPr preferRelativeResize="0"/>
          <p:nvPr/>
        </p:nvPicPr>
        <p:blipFill rotWithShape="1">
          <a:blip r:embed="rId2">
            <a:alphaModFix/>
          </a:blip>
          <a:srcRect b="0" l="0" r="0" t="0"/>
          <a:stretch/>
        </p:blipFill>
        <p:spPr>
          <a:xfrm>
            <a:off x="0" y="0"/>
            <a:ext cx="36576000" cy="20574000"/>
          </a:xfrm>
          <a:prstGeom prst="rect">
            <a:avLst/>
          </a:prstGeom>
          <a:noFill/>
          <a:ln>
            <a:noFill/>
          </a:ln>
        </p:spPr>
      </p:pic>
      <p:sp>
        <p:nvSpPr>
          <p:cNvPr id="347" name="Google Shape;347;p32"/>
          <p:cNvSpPr/>
          <p:nvPr>
            <p:ph idx="2" type="pic"/>
          </p:nvPr>
        </p:nvSpPr>
        <p:spPr>
          <a:xfrm>
            <a:off x="0" y="0"/>
            <a:ext cx="36576000" cy="20574000"/>
          </a:xfrm>
          <a:prstGeom prst="rect">
            <a:avLst/>
          </a:prstGeom>
          <a:solidFill>
            <a:srgbClr val="F2F2F2"/>
          </a:solidFill>
          <a:ln>
            <a:noFill/>
          </a:ln>
        </p:spPr>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mbargo">
  <p:cSld name="Embargo">
    <p:spTree>
      <p:nvGrpSpPr>
        <p:cNvPr id="348" name="Shape 348"/>
        <p:cNvGrpSpPr/>
        <p:nvPr/>
      </p:nvGrpSpPr>
      <p:grpSpPr>
        <a:xfrm>
          <a:off x="0" y="0"/>
          <a:ext cx="0" cy="0"/>
          <a:chOff x="0" y="0"/>
          <a:chExt cx="0" cy="0"/>
        </a:xfrm>
      </p:grpSpPr>
      <p:sp>
        <p:nvSpPr>
          <p:cNvPr id="349" name="Google Shape;349;p33"/>
          <p:cNvSpPr/>
          <p:nvPr/>
        </p:nvSpPr>
        <p:spPr>
          <a:xfrm>
            <a:off x="0" y="0"/>
            <a:ext cx="36576000" cy="20574000"/>
          </a:xfrm>
          <a:prstGeom prst="rect">
            <a:avLst/>
          </a:prstGeom>
          <a:solidFill>
            <a:srgbClr val="9E0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50" name="Google Shape;350;p33"/>
          <p:cNvSpPr txBox="1"/>
          <p:nvPr>
            <p:ph type="title"/>
          </p:nvPr>
        </p:nvSpPr>
        <p:spPr>
          <a:xfrm>
            <a:off x="7634260" y="9024760"/>
            <a:ext cx="22733877" cy="1754266"/>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12000"/>
              <a:buFont typeface="NVIDIA Sans Light"/>
              <a:buNone/>
              <a:defRPr b="0" sz="12000" cap="none">
                <a:solidFill>
                  <a:schemeClr val="dk1"/>
                </a:solidFill>
                <a:latin typeface="NVIDIA Sans Light"/>
                <a:ea typeface="NVIDIA Sans Light"/>
                <a:cs typeface="NVIDIA Sans Light"/>
                <a:sym typeface="NVIDIA Sans Light"/>
              </a:defRPr>
            </a:lvl1pPr>
            <a:lvl2pPr lvl="1">
              <a:spcBef>
                <a:spcPts val="0"/>
              </a:spcBef>
              <a:spcAft>
                <a:spcPts val="0"/>
              </a:spcAft>
              <a:buSzPts val="12000"/>
              <a:buFont typeface="NVIDIA Sans Light"/>
              <a:buNone/>
              <a:defRPr b="0" sz="12000">
                <a:latin typeface="NVIDIA Sans Light"/>
                <a:ea typeface="NVIDIA Sans Light"/>
                <a:cs typeface="NVIDIA Sans Light"/>
                <a:sym typeface="NVIDIA Sans Light"/>
              </a:defRPr>
            </a:lvl2pPr>
            <a:lvl3pPr lvl="2">
              <a:spcBef>
                <a:spcPts val="0"/>
              </a:spcBef>
              <a:spcAft>
                <a:spcPts val="0"/>
              </a:spcAft>
              <a:buSzPts val="12000"/>
              <a:buFont typeface="NVIDIA Sans Light"/>
              <a:buNone/>
              <a:defRPr b="0" sz="12000">
                <a:latin typeface="NVIDIA Sans Light"/>
                <a:ea typeface="NVIDIA Sans Light"/>
                <a:cs typeface="NVIDIA Sans Light"/>
                <a:sym typeface="NVIDIA Sans Light"/>
              </a:defRPr>
            </a:lvl3pPr>
            <a:lvl4pPr lvl="3">
              <a:spcBef>
                <a:spcPts val="0"/>
              </a:spcBef>
              <a:spcAft>
                <a:spcPts val="0"/>
              </a:spcAft>
              <a:buSzPts val="12000"/>
              <a:buFont typeface="NVIDIA Sans Light"/>
              <a:buNone/>
              <a:defRPr b="0" sz="12000">
                <a:latin typeface="NVIDIA Sans Light"/>
                <a:ea typeface="NVIDIA Sans Light"/>
                <a:cs typeface="NVIDIA Sans Light"/>
                <a:sym typeface="NVIDIA Sans Light"/>
              </a:defRPr>
            </a:lvl4pPr>
            <a:lvl5pPr lvl="4">
              <a:spcBef>
                <a:spcPts val="0"/>
              </a:spcBef>
              <a:spcAft>
                <a:spcPts val="0"/>
              </a:spcAft>
              <a:buSzPts val="12000"/>
              <a:buFont typeface="NVIDIA Sans Light"/>
              <a:buNone/>
              <a:defRPr b="0" sz="12000">
                <a:latin typeface="NVIDIA Sans Light"/>
                <a:ea typeface="NVIDIA Sans Light"/>
                <a:cs typeface="NVIDIA Sans Light"/>
                <a:sym typeface="NVIDIA Sans Light"/>
              </a:defRPr>
            </a:lvl5pPr>
            <a:lvl6pPr lvl="5">
              <a:spcBef>
                <a:spcPts val="0"/>
              </a:spcBef>
              <a:spcAft>
                <a:spcPts val="0"/>
              </a:spcAft>
              <a:buSzPts val="12000"/>
              <a:buFont typeface="NVIDIA Sans Light"/>
              <a:buNone/>
              <a:defRPr b="0" sz="12000">
                <a:latin typeface="NVIDIA Sans Light"/>
                <a:ea typeface="NVIDIA Sans Light"/>
                <a:cs typeface="NVIDIA Sans Light"/>
                <a:sym typeface="NVIDIA Sans Light"/>
              </a:defRPr>
            </a:lvl6pPr>
            <a:lvl7pPr lvl="6">
              <a:spcBef>
                <a:spcPts val="0"/>
              </a:spcBef>
              <a:spcAft>
                <a:spcPts val="0"/>
              </a:spcAft>
              <a:buSzPts val="12000"/>
              <a:buFont typeface="NVIDIA Sans Light"/>
              <a:buNone/>
              <a:defRPr b="0" sz="12000">
                <a:latin typeface="NVIDIA Sans Light"/>
                <a:ea typeface="NVIDIA Sans Light"/>
                <a:cs typeface="NVIDIA Sans Light"/>
                <a:sym typeface="NVIDIA Sans Light"/>
              </a:defRPr>
            </a:lvl7pPr>
            <a:lvl8pPr lvl="7">
              <a:spcBef>
                <a:spcPts val="0"/>
              </a:spcBef>
              <a:spcAft>
                <a:spcPts val="0"/>
              </a:spcAft>
              <a:buSzPts val="12000"/>
              <a:buFont typeface="NVIDIA Sans Light"/>
              <a:buNone/>
              <a:defRPr b="0" sz="12000">
                <a:latin typeface="NVIDIA Sans Light"/>
                <a:ea typeface="NVIDIA Sans Light"/>
                <a:cs typeface="NVIDIA Sans Light"/>
                <a:sym typeface="NVIDIA Sans Light"/>
              </a:defRPr>
            </a:lvl8pPr>
            <a:lvl9pPr lvl="8">
              <a:spcBef>
                <a:spcPts val="0"/>
              </a:spcBef>
              <a:spcAft>
                <a:spcPts val="0"/>
              </a:spcAft>
              <a:buSzPts val="12000"/>
              <a:buFont typeface="NVIDIA Sans Light"/>
              <a:buNone/>
              <a:defRPr b="0" sz="12000">
                <a:latin typeface="NVIDIA Sans Light"/>
                <a:ea typeface="NVIDIA Sans Light"/>
                <a:cs typeface="NVIDIA Sans Light"/>
                <a:sym typeface="NVIDIA Sans Light"/>
              </a:defRPr>
            </a:lvl9pPr>
          </a:lstStyle>
          <a:p/>
        </p:txBody>
      </p:sp>
      <p:pic>
        <p:nvPicPr>
          <p:cNvPr descr="A close up of a logo&#10;&#10;Description automatically generated" id="351" name="Google Shape;351;p33"/>
          <p:cNvPicPr preferRelativeResize="0"/>
          <p:nvPr/>
        </p:nvPicPr>
        <p:blipFill rotWithShape="1">
          <a:blip r:embed="rId2">
            <a:alphaModFix/>
          </a:blip>
          <a:srcRect b="0" l="0" r="0" t="0"/>
          <a:stretch/>
        </p:blipFill>
        <p:spPr>
          <a:xfrm>
            <a:off x="7193140" y="6248046"/>
            <a:ext cx="2357259" cy="2357256"/>
          </a:xfrm>
          <a:prstGeom prst="rect">
            <a:avLst/>
          </a:prstGeom>
          <a:noFill/>
          <a:ln>
            <a:noFill/>
          </a:ln>
        </p:spPr>
      </p:pic>
      <p:sp>
        <p:nvSpPr>
          <p:cNvPr id="352" name="Google Shape;352;p33"/>
          <p:cNvSpPr txBox="1"/>
          <p:nvPr>
            <p:ph idx="1" type="subTitle"/>
          </p:nvPr>
        </p:nvSpPr>
        <p:spPr>
          <a:xfrm>
            <a:off x="7635240" y="10771632"/>
            <a:ext cx="22731900" cy="5477400"/>
          </a:xfrm>
          <a:prstGeom prst="rect">
            <a:avLst/>
          </a:prstGeom>
          <a:noFill/>
          <a:ln>
            <a:noFill/>
          </a:ln>
        </p:spPr>
        <p:txBody>
          <a:bodyPr anchorCtr="0" anchor="t" bIns="45700" lIns="91425" spcFirstLastPara="1" rIns="91425" wrap="square" tIns="45700">
            <a:noAutofit/>
          </a:bodyPr>
          <a:lstStyle>
            <a:lvl1pPr lvl="0">
              <a:spcBef>
                <a:spcPts val="0"/>
              </a:spcBef>
              <a:spcAft>
                <a:spcPts val="0"/>
              </a:spcAft>
              <a:buClr>
                <a:schemeClr val="dk1"/>
              </a:buClr>
              <a:buSzPts val="4400"/>
              <a:buFont typeface="NVIDIA Sans Medium"/>
              <a:buNone/>
              <a:defRPr sz="4400">
                <a:solidFill>
                  <a:schemeClr val="dk1"/>
                </a:solidFill>
                <a:latin typeface="NVIDIA Sans Medium"/>
                <a:ea typeface="NVIDIA Sans Medium"/>
                <a:cs typeface="NVIDIA Sans Medium"/>
                <a:sym typeface="NVIDIA Sans Medium"/>
              </a:defRPr>
            </a:lvl1pPr>
            <a:lvl2pPr lvl="1">
              <a:spcBef>
                <a:spcPts val="0"/>
              </a:spcBef>
              <a:spcAft>
                <a:spcPts val="0"/>
              </a:spcAft>
              <a:buSzPts val="4400"/>
              <a:buFont typeface="NVIDIA Sans Medium"/>
              <a:buNone/>
              <a:defRPr sz="4400">
                <a:latin typeface="NVIDIA Sans Medium"/>
                <a:ea typeface="NVIDIA Sans Medium"/>
                <a:cs typeface="NVIDIA Sans Medium"/>
                <a:sym typeface="NVIDIA Sans Medium"/>
              </a:defRPr>
            </a:lvl2pPr>
            <a:lvl3pPr lvl="2">
              <a:spcBef>
                <a:spcPts val="0"/>
              </a:spcBef>
              <a:spcAft>
                <a:spcPts val="0"/>
              </a:spcAft>
              <a:buSzPts val="4400"/>
              <a:buFont typeface="NVIDIA Sans Medium"/>
              <a:buNone/>
              <a:defRPr sz="4400">
                <a:latin typeface="NVIDIA Sans Medium"/>
                <a:ea typeface="NVIDIA Sans Medium"/>
                <a:cs typeface="NVIDIA Sans Medium"/>
                <a:sym typeface="NVIDIA Sans Medium"/>
              </a:defRPr>
            </a:lvl3pPr>
            <a:lvl4pPr lvl="3">
              <a:spcBef>
                <a:spcPts val="0"/>
              </a:spcBef>
              <a:spcAft>
                <a:spcPts val="0"/>
              </a:spcAft>
              <a:buSzPts val="4400"/>
              <a:buFont typeface="NVIDIA Sans Medium"/>
              <a:buNone/>
              <a:defRPr sz="4400">
                <a:latin typeface="NVIDIA Sans Medium"/>
                <a:ea typeface="NVIDIA Sans Medium"/>
                <a:cs typeface="NVIDIA Sans Medium"/>
                <a:sym typeface="NVIDIA Sans Medium"/>
              </a:defRPr>
            </a:lvl4pPr>
            <a:lvl5pPr lvl="4">
              <a:spcBef>
                <a:spcPts val="0"/>
              </a:spcBef>
              <a:spcAft>
                <a:spcPts val="0"/>
              </a:spcAft>
              <a:buSzPts val="4400"/>
              <a:buFont typeface="NVIDIA Sans Medium"/>
              <a:buNone/>
              <a:defRPr sz="4400">
                <a:latin typeface="NVIDIA Sans Medium"/>
                <a:ea typeface="NVIDIA Sans Medium"/>
                <a:cs typeface="NVIDIA Sans Medium"/>
                <a:sym typeface="NVIDIA Sans Medium"/>
              </a:defRPr>
            </a:lvl5pPr>
            <a:lvl6pPr lvl="5">
              <a:spcBef>
                <a:spcPts val="0"/>
              </a:spcBef>
              <a:spcAft>
                <a:spcPts val="0"/>
              </a:spcAft>
              <a:buSzPts val="4400"/>
              <a:buFont typeface="NVIDIA Sans Medium"/>
              <a:buNone/>
              <a:defRPr sz="4400">
                <a:latin typeface="NVIDIA Sans Medium"/>
                <a:ea typeface="NVIDIA Sans Medium"/>
                <a:cs typeface="NVIDIA Sans Medium"/>
                <a:sym typeface="NVIDIA Sans Medium"/>
              </a:defRPr>
            </a:lvl6pPr>
            <a:lvl7pPr lvl="6">
              <a:spcBef>
                <a:spcPts val="0"/>
              </a:spcBef>
              <a:spcAft>
                <a:spcPts val="0"/>
              </a:spcAft>
              <a:buSzPts val="4400"/>
              <a:buFont typeface="NVIDIA Sans Medium"/>
              <a:buNone/>
              <a:defRPr sz="4400">
                <a:latin typeface="NVIDIA Sans Medium"/>
                <a:ea typeface="NVIDIA Sans Medium"/>
                <a:cs typeface="NVIDIA Sans Medium"/>
                <a:sym typeface="NVIDIA Sans Medium"/>
              </a:defRPr>
            </a:lvl7pPr>
            <a:lvl8pPr lvl="7">
              <a:spcBef>
                <a:spcPts val="0"/>
              </a:spcBef>
              <a:spcAft>
                <a:spcPts val="0"/>
              </a:spcAft>
              <a:buSzPts val="4400"/>
              <a:buFont typeface="NVIDIA Sans Medium"/>
              <a:buNone/>
              <a:defRPr sz="4400">
                <a:latin typeface="NVIDIA Sans Medium"/>
                <a:ea typeface="NVIDIA Sans Medium"/>
                <a:cs typeface="NVIDIA Sans Medium"/>
                <a:sym typeface="NVIDIA Sans Medium"/>
              </a:defRPr>
            </a:lvl8pPr>
            <a:lvl9pPr lvl="8">
              <a:spcBef>
                <a:spcPts val="0"/>
              </a:spcBef>
              <a:spcAft>
                <a:spcPts val="0"/>
              </a:spcAft>
              <a:buSzPts val="4400"/>
              <a:buFont typeface="NVIDIA Sans Medium"/>
              <a:buNone/>
              <a:defRPr sz="4400">
                <a:latin typeface="NVIDIA Sans Medium"/>
                <a:ea typeface="NVIDIA Sans Medium"/>
                <a:cs typeface="NVIDIA Sans Medium"/>
                <a:sym typeface="NVIDIA Sans Medium"/>
              </a:defRPr>
            </a:lvl9pPr>
          </a:lstStyle>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meline">
  <p:cSld name="Timeline">
    <p:spTree>
      <p:nvGrpSpPr>
        <p:cNvPr id="353" name="Shape 353"/>
        <p:cNvGrpSpPr/>
        <p:nvPr/>
      </p:nvGrpSpPr>
      <p:grpSpPr>
        <a:xfrm>
          <a:off x="0" y="0"/>
          <a:ext cx="0" cy="0"/>
          <a:chOff x="0" y="0"/>
          <a:chExt cx="0" cy="0"/>
        </a:xfrm>
      </p:grpSpPr>
      <p:pic>
        <p:nvPicPr>
          <p:cNvPr id="354" name="Google Shape;354;p34"/>
          <p:cNvPicPr preferRelativeResize="0"/>
          <p:nvPr/>
        </p:nvPicPr>
        <p:blipFill>
          <a:blip r:embed="rId2">
            <a:alphaModFix/>
          </a:blip>
          <a:stretch>
            <a:fillRect/>
          </a:stretch>
        </p:blipFill>
        <p:spPr>
          <a:xfrm>
            <a:off x="4100" y="22731"/>
            <a:ext cx="36576000" cy="20573994"/>
          </a:xfrm>
          <a:prstGeom prst="rect">
            <a:avLst/>
          </a:prstGeom>
          <a:noFill/>
          <a:ln>
            <a:noFill/>
          </a:ln>
        </p:spPr>
      </p:pic>
      <p:sp>
        <p:nvSpPr>
          <p:cNvPr id="355" name="Google Shape;355;p34"/>
          <p:cNvSpPr txBox="1"/>
          <p:nvPr>
            <p:ph type="title"/>
          </p:nvPr>
        </p:nvSpPr>
        <p:spPr>
          <a:xfrm>
            <a:off x="2514600" y="0"/>
            <a:ext cx="31546800" cy="2514601"/>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SzPts val="7200"/>
              <a:buNone/>
              <a:defRPr sz="7200" cap="none"/>
            </a:lvl1pPr>
            <a:lvl2pPr lvl="1">
              <a:spcBef>
                <a:spcPts val="0"/>
              </a:spcBef>
              <a:spcAft>
                <a:spcPts val="0"/>
              </a:spcAft>
              <a:buClr>
                <a:schemeClr val="lt1"/>
              </a:buClr>
              <a:buSzPts val="7200"/>
              <a:buNone/>
              <a:defRPr>
                <a:solidFill>
                  <a:schemeClr val="lt1"/>
                </a:solidFill>
              </a:defRPr>
            </a:lvl2pPr>
            <a:lvl3pPr lvl="2">
              <a:spcBef>
                <a:spcPts val="0"/>
              </a:spcBef>
              <a:spcAft>
                <a:spcPts val="0"/>
              </a:spcAft>
              <a:buClr>
                <a:schemeClr val="lt1"/>
              </a:buClr>
              <a:buSzPts val="7200"/>
              <a:buNone/>
              <a:defRPr>
                <a:solidFill>
                  <a:schemeClr val="lt1"/>
                </a:solidFill>
              </a:defRPr>
            </a:lvl3pPr>
            <a:lvl4pPr lvl="3">
              <a:spcBef>
                <a:spcPts val="0"/>
              </a:spcBef>
              <a:spcAft>
                <a:spcPts val="0"/>
              </a:spcAft>
              <a:buClr>
                <a:schemeClr val="lt1"/>
              </a:buClr>
              <a:buSzPts val="7200"/>
              <a:buNone/>
              <a:defRPr>
                <a:solidFill>
                  <a:schemeClr val="lt1"/>
                </a:solidFill>
              </a:defRPr>
            </a:lvl4pPr>
            <a:lvl5pPr lvl="4">
              <a:spcBef>
                <a:spcPts val="0"/>
              </a:spcBef>
              <a:spcAft>
                <a:spcPts val="0"/>
              </a:spcAft>
              <a:buClr>
                <a:schemeClr val="lt1"/>
              </a:buClr>
              <a:buSzPts val="7200"/>
              <a:buNone/>
              <a:defRPr>
                <a:solidFill>
                  <a:schemeClr val="lt1"/>
                </a:solidFill>
              </a:defRPr>
            </a:lvl5pPr>
            <a:lvl6pPr lvl="5">
              <a:spcBef>
                <a:spcPts val="0"/>
              </a:spcBef>
              <a:spcAft>
                <a:spcPts val="0"/>
              </a:spcAft>
              <a:buClr>
                <a:schemeClr val="lt1"/>
              </a:buClr>
              <a:buSzPts val="7200"/>
              <a:buNone/>
              <a:defRPr>
                <a:solidFill>
                  <a:schemeClr val="lt1"/>
                </a:solidFill>
              </a:defRPr>
            </a:lvl6pPr>
            <a:lvl7pPr lvl="6">
              <a:spcBef>
                <a:spcPts val="0"/>
              </a:spcBef>
              <a:spcAft>
                <a:spcPts val="0"/>
              </a:spcAft>
              <a:buClr>
                <a:schemeClr val="lt1"/>
              </a:buClr>
              <a:buSzPts val="7200"/>
              <a:buNone/>
              <a:defRPr>
                <a:solidFill>
                  <a:schemeClr val="lt1"/>
                </a:solidFill>
              </a:defRPr>
            </a:lvl7pPr>
            <a:lvl8pPr lvl="7">
              <a:spcBef>
                <a:spcPts val="0"/>
              </a:spcBef>
              <a:spcAft>
                <a:spcPts val="0"/>
              </a:spcAft>
              <a:buClr>
                <a:schemeClr val="lt1"/>
              </a:buClr>
              <a:buSzPts val="7200"/>
              <a:buNone/>
              <a:defRPr>
                <a:solidFill>
                  <a:schemeClr val="lt1"/>
                </a:solidFill>
              </a:defRPr>
            </a:lvl8pPr>
            <a:lvl9pPr lvl="8">
              <a:spcBef>
                <a:spcPts val="0"/>
              </a:spcBef>
              <a:spcAft>
                <a:spcPts val="0"/>
              </a:spcAft>
              <a:buClr>
                <a:schemeClr val="lt1"/>
              </a:buClr>
              <a:buSzPts val="7200"/>
              <a:buNone/>
              <a:defRPr>
                <a:solidFill>
                  <a:schemeClr val="lt1"/>
                </a:solidFill>
              </a:defRPr>
            </a:lvl9pPr>
          </a:lstStyle>
          <a:p/>
        </p:txBody>
      </p:sp>
      <p:cxnSp>
        <p:nvCxnSpPr>
          <p:cNvPr id="356" name="Google Shape;356;p34"/>
          <p:cNvCxnSpPr/>
          <p:nvPr/>
        </p:nvCxnSpPr>
        <p:spPr>
          <a:xfrm>
            <a:off x="0" y="11329275"/>
            <a:ext cx="36576000" cy="0"/>
          </a:xfrm>
          <a:prstGeom prst="straightConnector1">
            <a:avLst/>
          </a:prstGeom>
          <a:noFill/>
          <a:ln cap="flat" cmpd="sng" w="50800">
            <a:solidFill>
              <a:srgbClr val="588A00"/>
            </a:solidFill>
            <a:prstDash val="solid"/>
            <a:round/>
            <a:headEnd len="sm" w="sm" type="none"/>
            <a:tailEnd len="sm" w="sm" type="none"/>
          </a:ln>
        </p:spPr>
      </p:cxnSp>
      <p:sp>
        <p:nvSpPr>
          <p:cNvPr id="357" name="Google Shape;357;p34"/>
          <p:cNvSpPr txBox="1"/>
          <p:nvPr>
            <p:ph idx="1" type="subTitle"/>
          </p:nvPr>
        </p:nvSpPr>
        <p:spPr>
          <a:xfrm>
            <a:off x="2514600" y="2487168"/>
            <a:ext cx="31546800" cy="1408200"/>
          </a:xfrm>
          <a:prstGeom prst="rect">
            <a:avLst/>
          </a:prstGeom>
          <a:noFill/>
          <a:ln>
            <a:noFill/>
          </a:ln>
        </p:spPr>
        <p:txBody>
          <a:bodyPr anchorCtr="0" anchor="t" bIns="45700" lIns="91425" spcFirstLastPara="1" rIns="91425" wrap="square" tIns="45700">
            <a:noAutofit/>
          </a:bodyPr>
          <a:lstStyle>
            <a:lvl1pPr lvl="0" rtl="0" algn="ctr">
              <a:spcBef>
                <a:spcPts val="0"/>
              </a:spcBef>
              <a:spcAft>
                <a:spcPts val="0"/>
              </a:spcAft>
              <a:buClr>
                <a:schemeClr val="dk2"/>
              </a:buClr>
              <a:buSzPts val="4800"/>
              <a:buFont typeface="NVIDIA Sans"/>
              <a:buNone/>
              <a:defRPr sz="4800">
                <a:solidFill>
                  <a:schemeClr val="dk2"/>
                </a:solidFill>
                <a:latin typeface="NVIDIA Sans"/>
                <a:ea typeface="NVIDIA Sans"/>
                <a:cs typeface="NVIDIA Sans"/>
                <a:sym typeface="NVIDIA Sans"/>
              </a:defRPr>
            </a:lvl1pPr>
            <a:lvl2pPr lvl="1" rtl="0">
              <a:spcBef>
                <a:spcPts val="0"/>
              </a:spcBef>
              <a:spcAft>
                <a:spcPts val="0"/>
              </a:spcAft>
              <a:buSzPts val="4800"/>
              <a:buFont typeface="NVIDIA Sans"/>
              <a:buNone/>
              <a:defRPr sz="4800">
                <a:latin typeface="NVIDIA Sans"/>
                <a:ea typeface="NVIDIA Sans"/>
                <a:cs typeface="NVIDIA Sans"/>
                <a:sym typeface="NVIDIA Sans"/>
              </a:defRPr>
            </a:lvl2pPr>
            <a:lvl3pPr lvl="2" rtl="0">
              <a:spcBef>
                <a:spcPts val="0"/>
              </a:spcBef>
              <a:spcAft>
                <a:spcPts val="0"/>
              </a:spcAft>
              <a:buSzPts val="4800"/>
              <a:buFont typeface="NVIDIA Sans"/>
              <a:buNone/>
              <a:defRPr sz="4800">
                <a:latin typeface="NVIDIA Sans"/>
                <a:ea typeface="NVIDIA Sans"/>
                <a:cs typeface="NVIDIA Sans"/>
                <a:sym typeface="NVIDIA Sans"/>
              </a:defRPr>
            </a:lvl3pPr>
            <a:lvl4pPr lvl="3" rtl="0">
              <a:spcBef>
                <a:spcPts val="0"/>
              </a:spcBef>
              <a:spcAft>
                <a:spcPts val="0"/>
              </a:spcAft>
              <a:buSzPts val="4800"/>
              <a:buFont typeface="NVIDIA Sans"/>
              <a:buNone/>
              <a:defRPr sz="4800">
                <a:latin typeface="NVIDIA Sans"/>
                <a:ea typeface="NVIDIA Sans"/>
                <a:cs typeface="NVIDIA Sans"/>
                <a:sym typeface="NVIDIA Sans"/>
              </a:defRPr>
            </a:lvl4pPr>
            <a:lvl5pPr lvl="4" rtl="0">
              <a:spcBef>
                <a:spcPts val="0"/>
              </a:spcBef>
              <a:spcAft>
                <a:spcPts val="0"/>
              </a:spcAft>
              <a:buSzPts val="4800"/>
              <a:buFont typeface="NVIDIA Sans"/>
              <a:buNone/>
              <a:defRPr sz="4800">
                <a:latin typeface="NVIDIA Sans"/>
                <a:ea typeface="NVIDIA Sans"/>
                <a:cs typeface="NVIDIA Sans"/>
                <a:sym typeface="NVIDIA Sans"/>
              </a:defRPr>
            </a:lvl5pPr>
            <a:lvl6pPr lvl="5" rtl="0">
              <a:spcBef>
                <a:spcPts val="0"/>
              </a:spcBef>
              <a:spcAft>
                <a:spcPts val="0"/>
              </a:spcAft>
              <a:buSzPts val="4800"/>
              <a:buFont typeface="NVIDIA Sans"/>
              <a:buNone/>
              <a:defRPr sz="4800">
                <a:latin typeface="NVIDIA Sans"/>
                <a:ea typeface="NVIDIA Sans"/>
                <a:cs typeface="NVIDIA Sans"/>
                <a:sym typeface="NVIDIA Sans"/>
              </a:defRPr>
            </a:lvl6pPr>
            <a:lvl7pPr lvl="6" rtl="0">
              <a:spcBef>
                <a:spcPts val="0"/>
              </a:spcBef>
              <a:spcAft>
                <a:spcPts val="0"/>
              </a:spcAft>
              <a:buSzPts val="4800"/>
              <a:buFont typeface="NVIDIA Sans"/>
              <a:buNone/>
              <a:defRPr sz="4800">
                <a:latin typeface="NVIDIA Sans"/>
                <a:ea typeface="NVIDIA Sans"/>
                <a:cs typeface="NVIDIA Sans"/>
                <a:sym typeface="NVIDIA Sans"/>
              </a:defRPr>
            </a:lvl7pPr>
            <a:lvl8pPr lvl="7" rtl="0">
              <a:spcBef>
                <a:spcPts val="0"/>
              </a:spcBef>
              <a:spcAft>
                <a:spcPts val="0"/>
              </a:spcAft>
              <a:buSzPts val="4800"/>
              <a:buFont typeface="NVIDIA Sans"/>
              <a:buNone/>
              <a:defRPr sz="4800">
                <a:latin typeface="NVIDIA Sans"/>
                <a:ea typeface="NVIDIA Sans"/>
                <a:cs typeface="NVIDIA Sans"/>
                <a:sym typeface="NVIDIA Sans"/>
              </a:defRPr>
            </a:lvl8pPr>
            <a:lvl9pPr lvl="8" rtl="0">
              <a:spcBef>
                <a:spcPts val="0"/>
              </a:spcBef>
              <a:spcAft>
                <a:spcPts val="0"/>
              </a:spcAft>
              <a:buSzPts val="4800"/>
              <a:buFont typeface="NVIDIA Sans"/>
              <a:buNone/>
              <a:defRPr sz="4800">
                <a:latin typeface="NVIDIA Sans"/>
                <a:ea typeface="NVIDIA Sans"/>
                <a:cs typeface="NVIDIA Sans"/>
                <a:sym typeface="NVIDIA Sans"/>
              </a:defRPr>
            </a:lvl9pPr>
          </a:lstStyle>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meline w/ Images Layout 1">
  <p:cSld name="Timeline w/ Images Layout_1">
    <p:spTree>
      <p:nvGrpSpPr>
        <p:cNvPr id="358" name="Shape 358"/>
        <p:cNvGrpSpPr/>
        <p:nvPr/>
      </p:nvGrpSpPr>
      <p:grpSpPr>
        <a:xfrm>
          <a:off x="0" y="0"/>
          <a:ext cx="0" cy="0"/>
          <a:chOff x="0" y="0"/>
          <a:chExt cx="0" cy="0"/>
        </a:xfrm>
      </p:grpSpPr>
      <p:pic>
        <p:nvPicPr>
          <p:cNvPr id="359" name="Google Shape;359;p35"/>
          <p:cNvPicPr preferRelativeResize="0"/>
          <p:nvPr/>
        </p:nvPicPr>
        <p:blipFill>
          <a:blip r:embed="rId2">
            <a:alphaModFix/>
          </a:blip>
          <a:stretch>
            <a:fillRect/>
          </a:stretch>
        </p:blipFill>
        <p:spPr>
          <a:xfrm>
            <a:off x="4100" y="22731"/>
            <a:ext cx="36576000" cy="20573994"/>
          </a:xfrm>
          <a:prstGeom prst="rect">
            <a:avLst/>
          </a:prstGeom>
          <a:noFill/>
          <a:ln>
            <a:noFill/>
          </a:ln>
        </p:spPr>
      </p:pic>
      <p:sp>
        <p:nvSpPr>
          <p:cNvPr id="360" name="Google Shape;360;p35"/>
          <p:cNvSpPr txBox="1"/>
          <p:nvPr>
            <p:ph type="title"/>
          </p:nvPr>
        </p:nvSpPr>
        <p:spPr>
          <a:xfrm>
            <a:off x="2514600" y="0"/>
            <a:ext cx="31546800" cy="2514600"/>
          </a:xfrm>
          <a:prstGeom prst="rect">
            <a:avLst/>
          </a:prstGeom>
          <a:noFill/>
          <a:ln>
            <a:noFill/>
          </a:ln>
        </p:spPr>
        <p:txBody>
          <a:bodyPr anchorCtr="0" anchor="b" bIns="45700" lIns="91425" spcFirstLastPara="1" rIns="91425" wrap="square" tIns="45700">
            <a:normAutofit/>
          </a:bodyPr>
          <a:lstStyle>
            <a:lvl1pPr lvl="0" rtl="0" algn="ctr">
              <a:lnSpc>
                <a:spcPct val="90000"/>
              </a:lnSpc>
              <a:spcBef>
                <a:spcPts val="0"/>
              </a:spcBef>
              <a:spcAft>
                <a:spcPts val="0"/>
              </a:spcAft>
              <a:buSzPts val="7200"/>
              <a:buNone/>
              <a:defRPr sz="7200" cap="none"/>
            </a:lvl1pPr>
            <a:lvl2pPr lvl="1" rtl="0">
              <a:spcBef>
                <a:spcPts val="0"/>
              </a:spcBef>
              <a:spcAft>
                <a:spcPts val="0"/>
              </a:spcAft>
              <a:buClr>
                <a:schemeClr val="lt1"/>
              </a:buClr>
              <a:buSzPts val="7200"/>
              <a:buNone/>
              <a:defRPr>
                <a:solidFill>
                  <a:schemeClr val="lt1"/>
                </a:solidFill>
              </a:defRPr>
            </a:lvl2pPr>
            <a:lvl3pPr lvl="2" rtl="0">
              <a:spcBef>
                <a:spcPts val="0"/>
              </a:spcBef>
              <a:spcAft>
                <a:spcPts val="0"/>
              </a:spcAft>
              <a:buClr>
                <a:schemeClr val="lt1"/>
              </a:buClr>
              <a:buSzPts val="7200"/>
              <a:buNone/>
              <a:defRPr>
                <a:solidFill>
                  <a:schemeClr val="lt1"/>
                </a:solidFill>
              </a:defRPr>
            </a:lvl3pPr>
            <a:lvl4pPr lvl="3" rtl="0">
              <a:spcBef>
                <a:spcPts val="0"/>
              </a:spcBef>
              <a:spcAft>
                <a:spcPts val="0"/>
              </a:spcAft>
              <a:buClr>
                <a:schemeClr val="lt1"/>
              </a:buClr>
              <a:buSzPts val="7200"/>
              <a:buNone/>
              <a:defRPr>
                <a:solidFill>
                  <a:schemeClr val="lt1"/>
                </a:solidFill>
              </a:defRPr>
            </a:lvl4pPr>
            <a:lvl5pPr lvl="4" rtl="0">
              <a:spcBef>
                <a:spcPts val="0"/>
              </a:spcBef>
              <a:spcAft>
                <a:spcPts val="0"/>
              </a:spcAft>
              <a:buClr>
                <a:schemeClr val="lt1"/>
              </a:buClr>
              <a:buSzPts val="7200"/>
              <a:buNone/>
              <a:defRPr>
                <a:solidFill>
                  <a:schemeClr val="lt1"/>
                </a:solidFill>
              </a:defRPr>
            </a:lvl5pPr>
            <a:lvl6pPr lvl="5" rtl="0">
              <a:spcBef>
                <a:spcPts val="0"/>
              </a:spcBef>
              <a:spcAft>
                <a:spcPts val="0"/>
              </a:spcAft>
              <a:buClr>
                <a:schemeClr val="lt1"/>
              </a:buClr>
              <a:buSzPts val="7200"/>
              <a:buNone/>
              <a:defRPr>
                <a:solidFill>
                  <a:schemeClr val="lt1"/>
                </a:solidFill>
              </a:defRPr>
            </a:lvl6pPr>
            <a:lvl7pPr lvl="6" rtl="0">
              <a:spcBef>
                <a:spcPts val="0"/>
              </a:spcBef>
              <a:spcAft>
                <a:spcPts val="0"/>
              </a:spcAft>
              <a:buClr>
                <a:schemeClr val="lt1"/>
              </a:buClr>
              <a:buSzPts val="7200"/>
              <a:buNone/>
              <a:defRPr>
                <a:solidFill>
                  <a:schemeClr val="lt1"/>
                </a:solidFill>
              </a:defRPr>
            </a:lvl7pPr>
            <a:lvl8pPr lvl="7" rtl="0">
              <a:spcBef>
                <a:spcPts val="0"/>
              </a:spcBef>
              <a:spcAft>
                <a:spcPts val="0"/>
              </a:spcAft>
              <a:buClr>
                <a:schemeClr val="lt1"/>
              </a:buClr>
              <a:buSzPts val="7200"/>
              <a:buNone/>
              <a:defRPr>
                <a:solidFill>
                  <a:schemeClr val="lt1"/>
                </a:solidFill>
              </a:defRPr>
            </a:lvl8pPr>
            <a:lvl9pPr lvl="8" rtl="0">
              <a:spcBef>
                <a:spcPts val="0"/>
              </a:spcBef>
              <a:spcAft>
                <a:spcPts val="0"/>
              </a:spcAft>
              <a:buClr>
                <a:schemeClr val="lt1"/>
              </a:buClr>
              <a:buSzPts val="7200"/>
              <a:buNone/>
              <a:defRPr>
                <a:solidFill>
                  <a:schemeClr val="lt1"/>
                </a:solidFill>
              </a:defRPr>
            </a:lvl9pPr>
          </a:lstStyle>
          <a:p/>
        </p:txBody>
      </p:sp>
      <p:cxnSp>
        <p:nvCxnSpPr>
          <p:cNvPr id="361" name="Google Shape;361;p35"/>
          <p:cNvCxnSpPr/>
          <p:nvPr/>
        </p:nvCxnSpPr>
        <p:spPr>
          <a:xfrm>
            <a:off x="0" y="12517118"/>
            <a:ext cx="36576000" cy="0"/>
          </a:xfrm>
          <a:prstGeom prst="straightConnector1">
            <a:avLst/>
          </a:prstGeom>
          <a:noFill/>
          <a:ln cap="flat" cmpd="sng" w="63500">
            <a:solidFill>
              <a:srgbClr val="588A00"/>
            </a:solidFill>
            <a:prstDash val="solid"/>
            <a:round/>
            <a:headEnd len="sm" w="sm" type="none"/>
            <a:tailEnd len="sm" w="sm" type="none"/>
          </a:ln>
        </p:spPr>
      </p:cxnSp>
      <p:sp>
        <p:nvSpPr>
          <p:cNvPr id="362" name="Google Shape;362;p35"/>
          <p:cNvSpPr/>
          <p:nvPr>
            <p:ph idx="2" type="pic"/>
          </p:nvPr>
        </p:nvSpPr>
        <p:spPr>
          <a:xfrm>
            <a:off x="1104900" y="8828853"/>
            <a:ext cx="6172200" cy="4209300"/>
          </a:xfrm>
          <a:prstGeom prst="rect">
            <a:avLst/>
          </a:prstGeom>
          <a:solidFill>
            <a:srgbClr val="151617">
              <a:alpha val="60780"/>
            </a:srgbClr>
          </a:solidFill>
          <a:ln cap="flat" cmpd="sng" w="9525">
            <a:solidFill>
              <a:schemeClr val="accent5"/>
            </a:solidFill>
            <a:prstDash val="solid"/>
            <a:round/>
            <a:headEnd len="sm" w="sm" type="none"/>
            <a:tailEnd len="sm" w="sm" type="none"/>
          </a:ln>
        </p:spPr>
      </p:sp>
      <p:sp>
        <p:nvSpPr>
          <p:cNvPr id="363" name="Google Shape;363;p35"/>
          <p:cNvSpPr/>
          <p:nvPr>
            <p:ph idx="3" type="pic"/>
          </p:nvPr>
        </p:nvSpPr>
        <p:spPr>
          <a:xfrm>
            <a:off x="8153396" y="12016056"/>
            <a:ext cx="6172200" cy="4209300"/>
          </a:xfrm>
          <a:prstGeom prst="rect">
            <a:avLst/>
          </a:prstGeom>
          <a:solidFill>
            <a:srgbClr val="151617">
              <a:alpha val="60780"/>
            </a:srgbClr>
          </a:solidFill>
          <a:ln cap="flat" cmpd="sng" w="9525">
            <a:solidFill>
              <a:schemeClr val="accent5"/>
            </a:solidFill>
            <a:prstDash val="solid"/>
            <a:round/>
            <a:headEnd len="sm" w="sm" type="none"/>
            <a:tailEnd len="sm" w="sm" type="none"/>
          </a:ln>
        </p:spPr>
      </p:sp>
      <p:sp>
        <p:nvSpPr>
          <p:cNvPr id="364" name="Google Shape;364;p35"/>
          <p:cNvSpPr/>
          <p:nvPr>
            <p:ph idx="4" type="pic"/>
          </p:nvPr>
        </p:nvSpPr>
        <p:spPr>
          <a:xfrm>
            <a:off x="15163793" y="8828853"/>
            <a:ext cx="6172200" cy="4209300"/>
          </a:xfrm>
          <a:prstGeom prst="rect">
            <a:avLst/>
          </a:prstGeom>
          <a:solidFill>
            <a:srgbClr val="151617">
              <a:alpha val="60780"/>
            </a:srgbClr>
          </a:solidFill>
          <a:ln cap="flat" cmpd="sng" w="9525">
            <a:solidFill>
              <a:schemeClr val="accent5"/>
            </a:solidFill>
            <a:prstDash val="solid"/>
            <a:round/>
            <a:headEnd len="sm" w="sm" type="none"/>
            <a:tailEnd len="sm" w="sm" type="none"/>
          </a:ln>
        </p:spPr>
      </p:sp>
      <p:sp>
        <p:nvSpPr>
          <p:cNvPr id="365" name="Google Shape;365;p35"/>
          <p:cNvSpPr/>
          <p:nvPr>
            <p:ph idx="5" type="pic"/>
          </p:nvPr>
        </p:nvSpPr>
        <p:spPr>
          <a:xfrm>
            <a:off x="22212297" y="12016056"/>
            <a:ext cx="6172200" cy="4209300"/>
          </a:xfrm>
          <a:prstGeom prst="rect">
            <a:avLst/>
          </a:prstGeom>
          <a:solidFill>
            <a:srgbClr val="151617">
              <a:alpha val="60780"/>
            </a:srgbClr>
          </a:solidFill>
          <a:ln cap="flat" cmpd="sng" w="9525">
            <a:solidFill>
              <a:schemeClr val="accent5"/>
            </a:solidFill>
            <a:prstDash val="solid"/>
            <a:round/>
            <a:headEnd len="sm" w="sm" type="none"/>
            <a:tailEnd len="sm" w="sm" type="none"/>
          </a:ln>
        </p:spPr>
      </p:sp>
      <p:sp>
        <p:nvSpPr>
          <p:cNvPr id="366" name="Google Shape;366;p35"/>
          <p:cNvSpPr/>
          <p:nvPr>
            <p:ph idx="6" type="pic"/>
          </p:nvPr>
        </p:nvSpPr>
        <p:spPr>
          <a:xfrm>
            <a:off x="29298902" y="8828853"/>
            <a:ext cx="6172200" cy="4209300"/>
          </a:xfrm>
          <a:prstGeom prst="rect">
            <a:avLst/>
          </a:prstGeom>
          <a:solidFill>
            <a:srgbClr val="151617">
              <a:alpha val="60780"/>
            </a:srgbClr>
          </a:solidFill>
          <a:ln cap="flat" cmpd="sng" w="9525">
            <a:solidFill>
              <a:schemeClr val="accent5"/>
            </a:solidFill>
            <a:prstDash val="solid"/>
            <a:round/>
            <a:headEnd len="sm" w="sm" type="none"/>
            <a:tailEnd len="sm" w="sm" type="none"/>
          </a:ln>
        </p:spPr>
      </p:sp>
      <p:sp>
        <p:nvSpPr>
          <p:cNvPr id="367" name="Google Shape;367;p35"/>
          <p:cNvSpPr txBox="1"/>
          <p:nvPr/>
        </p:nvSpPr>
        <p:spPr>
          <a:xfrm>
            <a:off x="1104900" y="-3869975"/>
            <a:ext cx="6199500" cy="7956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t/>
            </a:r>
            <a:endParaRPr sz="2800"/>
          </a:p>
        </p:txBody>
      </p:sp>
      <p:sp>
        <p:nvSpPr>
          <p:cNvPr id="368" name="Google Shape;368;p35"/>
          <p:cNvSpPr txBox="1"/>
          <p:nvPr>
            <p:ph idx="1" type="subTitle"/>
          </p:nvPr>
        </p:nvSpPr>
        <p:spPr>
          <a:xfrm>
            <a:off x="29297376" y="7949100"/>
            <a:ext cx="6172200" cy="67680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Clr>
                <a:schemeClr val="lt1"/>
              </a:buClr>
              <a:buSzPts val="2800"/>
              <a:buFont typeface="NVIDIA Sans"/>
              <a:buNone/>
              <a:defRPr sz="2800">
                <a:solidFill>
                  <a:schemeClr val="lt1"/>
                </a:solidFill>
                <a:latin typeface="NVIDIA Sans"/>
                <a:ea typeface="NVIDIA Sans"/>
                <a:cs typeface="NVIDIA Sans"/>
                <a:sym typeface="NVIDIA Sans"/>
              </a:defRPr>
            </a:lvl1pPr>
            <a:lvl2pPr lvl="1" algn="ctr">
              <a:spcBef>
                <a:spcPts val="0"/>
              </a:spcBef>
              <a:spcAft>
                <a:spcPts val="0"/>
              </a:spcAft>
              <a:buClr>
                <a:schemeClr val="lt1"/>
              </a:buClr>
              <a:buSzPts val="2800"/>
              <a:buFont typeface="NVIDIA Sans"/>
              <a:buNone/>
              <a:defRPr sz="2800">
                <a:solidFill>
                  <a:schemeClr val="lt1"/>
                </a:solidFill>
                <a:latin typeface="NVIDIA Sans"/>
                <a:ea typeface="NVIDIA Sans"/>
                <a:cs typeface="NVIDIA Sans"/>
                <a:sym typeface="NVIDIA Sans"/>
              </a:defRPr>
            </a:lvl2pPr>
            <a:lvl3pPr lvl="2" algn="ctr">
              <a:spcBef>
                <a:spcPts val="0"/>
              </a:spcBef>
              <a:spcAft>
                <a:spcPts val="0"/>
              </a:spcAft>
              <a:buClr>
                <a:schemeClr val="lt1"/>
              </a:buClr>
              <a:buSzPts val="2800"/>
              <a:buFont typeface="NVIDIA Sans"/>
              <a:buNone/>
              <a:defRPr sz="2800">
                <a:solidFill>
                  <a:schemeClr val="lt1"/>
                </a:solidFill>
                <a:latin typeface="NVIDIA Sans"/>
                <a:ea typeface="NVIDIA Sans"/>
                <a:cs typeface="NVIDIA Sans"/>
                <a:sym typeface="NVIDIA Sans"/>
              </a:defRPr>
            </a:lvl3pPr>
            <a:lvl4pPr lvl="3" algn="ctr">
              <a:spcBef>
                <a:spcPts val="0"/>
              </a:spcBef>
              <a:spcAft>
                <a:spcPts val="0"/>
              </a:spcAft>
              <a:buClr>
                <a:schemeClr val="lt1"/>
              </a:buClr>
              <a:buSzPts val="2800"/>
              <a:buFont typeface="NVIDIA Sans"/>
              <a:buNone/>
              <a:defRPr sz="2800">
                <a:solidFill>
                  <a:schemeClr val="lt1"/>
                </a:solidFill>
                <a:latin typeface="NVIDIA Sans"/>
                <a:ea typeface="NVIDIA Sans"/>
                <a:cs typeface="NVIDIA Sans"/>
                <a:sym typeface="NVIDIA Sans"/>
              </a:defRPr>
            </a:lvl4pPr>
            <a:lvl5pPr lvl="4" algn="ctr">
              <a:spcBef>
                <a:spcPts val="0"/>
              </a:spcBef>
              <a:spcAft>
                <a:spcPts val="0"/>
              </a:spcAft>
              <a:buClr>
                <a:schemeClr val="lt1"/>
              </a:buClr>
              <a:buSzPts val="2800"/>
              <a:buFont typeface="NVIDIA Sans"/>
              <a:buNone/>
              <a:defRPr sz="2800">
                <a:solidFill>
                  <a:schemeClr val="lt1"/>
                </a:solidFill>
                <a:latin typeface="NVIDIA Sans"/>
                <a:ea typeface="NVIDIA Sans"/>
                <a:cs typeface="NVIDIA Sans"/>
                <a:sym typeface="NVIDIA Sans"/>
              </a:defRPr>
            </a:lvl5pPr>
            <a:lvl6pPr lvl="5" algn="ctr">
              <a:spcBef>
                <a:spcPts val="0"/>
              </a:spcBef>
              <a:spcAft>
                <a:spcPts val="0"/>
              </a:spcAft>
              <a:buClr>
                <a:schemeClr val="lt1"/>
              </a:buClr>
              <a:buSzPts val="2800"/>
              <a:buFont typeface="NVIDIA Sans"/>
              <a:buNone/>
              <a:defRPr sz="2800">
                <a:solidFill>
                  <a:schemeClr val="lt1"/>
                </a:solidFill>
                <a:latin typeface="NVIDIA Sans"/>
                <a:ea typeface="NVIDIA Sans"/>
                <a:cs typeface="NVIDIA Sans"/>
                <a:sym typeface="NVIDIA Sans"/>
              </a:defRPr>
            </a:lvl6pPr>
            <a:lvl7pPr lvl="6" algn="ctr">
              <a:spcBef>
                <a:spcPts val="0"/>
              </a:spcBef>
              <a:spcAft>
                <a:spcPts val="0"/>
              </a:spcAft>
              <a:buClr>
                <a:schemeClr val="lt1"/>
              </a:buClr>
              <a:buSzPts val="2800"/>
              <a:buFont typeface="NVIDIA Sans"/>
              <a:buNone/>
              <a:defRPr sz="2800">
                <a:solidFill>
                  <a:schemeClr val="lt1"/>
                </a:solidFill>
                <a:latin typeface="NVIDIA Sans"/>
                <a:ea typeface="NVIDIA Sans"/>
                <a:cs typeface="NVIDIA Sans"/>
                <a:sym typeface="NVIDIA Sans"/>
              </a:defRPr>
            </a:lvl7pPr>
            <a:lvl8pPr lvl="7" algn="ctr">
              <a:spcBef>
                <a:spcPts val="0"/>
              </a:spcBef>
              <a:spcAft>
                <a:spcPts val="0"/>
              </a:spcAft>
              <a:buClr>
                <a:schemeClr val="lt1"/>
              </a:buClr>
              <a:buSzPts val="2800"/>
              <a:buFont typeface="NVIDIA Sans"/>
              <a:buNone/>
              <a:defRPr sz="2800">
                <a:solidFill>
                  <a:schemeClr val="lt1"/>
                </a:solidFill>
                <a:latin typeface="NVIDIA Sans"/>
                <a:ea typeface="NVIDIA Sans"/>
                <a:cs typeface="NVIDIA Sans"/>
                <a:sym typeface="NVIDIA Sans"/>
              </a:defRPr>
            </a:lvl8pPr>
            <a:lvl9pPr lvl="8" algn="ctr">
              <a:spcBef>
                <a:spcPts val="0"/>
              </a:spcBef>
              <a:spcAft>
                <a:spcPts val="0"/>
              </a:spcAft>
              <a:buClr>
                <a:schemeClr val="lt1"/>
              </a:buClr>
              <a:buSzPts val="2800"/>
              <a:buFont typeface="NVIDIA Sans"/>
              <a:buNone/>
              <a:defRPr sz="2800">
                <a:solidFill>
                  <a:schemeClr val="lt1"/>
                </a:solidFill>
                <a:latin typeface="NVIDIA Sans"/>
                <a:ea typeface="NVIDIA Sans"/>
                <a:cs typeface="NVIDIA Sans"/>
                <a:sym typeface="NVIDIA Sans"/>
              </a:defRPr>
            </a:lvl9pPr>
          </a:lstStyle>
          <a:p/>
        </p:txBody>
      </p:sp>
      <p:sp>
        <p:nvSpPr>
          <p:cNvPr id="369" name="Google Shape;369;p35"/>
          <p:cNvSpPr txBox="1"/>
          <p:nvPr>
            <p:ph idx="7" type="subTitle"/>
          </p:nvPr>
        </p:nvSpPr>
        <p:spPr>
          <a:xfrm>
            <a:off x="29297376" y="7235663"/>
            <a:ext cx="6172200" cy="7956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Clr>
                <a:schemeClr val="lt1"/>
              </a:buClr>
              <a:buSzPts val="4000"/>
              <a:buFont typeface="NVIDIA Sans Medium"/>
              <a:buNone/>
              <a:defRPr sz="4000">
                <a:solidFill>
                  <a:schemeClr val="lt1"/>
                </a:solidFill>
                <a:latin typeface="NVIDIA Sans Medium"/>
                <a:ea typeface="NVIDIA Sans Medium"/>
                <a:cs typeface="NVIDIA Sans Medium"/>
                <a:sym typeface="NVIDIA Sans Medium"/>
              </a:defRPr>
            </a:lvl1pPr>
            <a:lvl2pPr lvl="1" rtl="0" algn="ctr">
              <a:spcBef>
                <a:spcPts val="0"/>
              </a:spcBef>
              <a:spcAft>
                <a:spcPts val="0"/>
              </a:spcAft>
              <a:buClr>
                <a:schemeClr val="lt1"/>
              </a:buClr>
              <a:buSzPts val="4000"/>
              <a:buFont typeface="NVIDIA Sans Medium"/>
              <a:buNone/>
              <a:defRPr sz="4000">
                <a:solidFill>
                  <a:schemeClr val="lt1"/>
                </a:solidFill>
                <a:latin typeface="NVIDIA Sans Medium"/>
                <a:ea typeface="NVIDIA Sans Medium"/>
                <a:cs typeface="NVIDIA Sans Medium"/>
                <a:sym typeface="NVIDIA Sans Medium"/>
              </a:defRPr>
            </a:lvl2pPr>
            <a:lvl3pPr lvl="2" rtl="0" algn="ctr">
              <a:spcBef>
                <a:spcPts val="0"/>
              </a:spcBef>
              <a:spcAft>
                <a:spcPts val="0"/>
              </a:spcAft>
              <a:buClr>
                <a:schemeClr val="lt1"/>
              </a:buClr>
              <a:buSzPts val="4000"/>
              <a:buFont typeface="NVIDIA Sans Medium"/>
              <a:buNone/>
              <a:defRPr sz="4000">
                <a:solidFill>
                  <a:schemeClr val="lt1"/>
                </a:solidFill>
                <a:latin typeface="NVIDIA Sans Medium"/>
                <a:ea typeface="NVIDIA Sans Medium"/>
                <a:cs typeface="NVIDIA Sans Medium"/>
                <a:sym typeface="NVIDIA Sans Medium"/>
              </a:defRPr>
            </a:lvl3pPr>
            <a:lvl4pPr lvl="3" rtl="0" algn="ctr">
              <a:spcBef>
                <a:spcPts val="0"/>
              </a:spcBef>
              <a:spcAft>
                <a:spcPts val="0"/>
              </a:spcAft>
              <a:buClr>
                <a:schemeClr val="lt1"/>
              </a:buClr>
              <a:buSzPts val="4000"/>
              <a:buFont typeface="NVIDIA Sans Medium"/>
              <a:buNone/>
              <a:defRPr sz="4000">
                <a:solidFill>
                  <a:schemeClr val="lt1"/>
                </a:solidFill>
                <a:latin typeface="NVIDIA Sans Medium"/>
                <a:ea typeface="NVIDIA Sans Medium"/>
                <a:cs typeface="NVIDIA Sans Medium"/>
                <a:sym typeface="NVIDIA Sans Medium"/>
              </a:defRPr>
            </a:lvl4pPr>
            <a:lvl5pPr lvl="4" rtl="0" algn="ctr">
              <a:spcBef>
                <a:spcPts val="0"/>
              </a:spcBef>
              <a:spcAft>
                <a:spcPts val="0"/>
              </a:spcAft>
              <a:buClr>
                <a:schemeClr val="lt1"/>
              </a:buClr>
              <a:buSzPts val="4000"/>
              <a:buFont typeface="NVIDIA Sans Medium"/>
              <a:buNone/>
              <a:defRPr sz="4000">
                <a:solidFill>
                  <a:schemeClr val="lt1"/>
                </a:solidFill>
                <a:latin typeface="NVIDIA Sans Medium"/>
                <a:ea typeface="NVIDIA Sans Medium"/>
                <a:cs typeface="NVIDIA Sans Medium"/>
                <a:sym typeface="NVIDIA Sans Medium"/>
              </a:defRPr>
            </a:lvl5pPr>
            <a:lvl6pPr lvl="5" rtl="0" algn="ctr">
              <a:spcBef>
                <a:spcPts val="0"/>
              </a:spcBef>
              <a:spcAft>
                <a:spcPts val="0"/>
              </a:spcAft>
              <a:buClr>
                <a:schemeClr val="lt1"/>
              </a:buClr>
              <a:buSzPts val="4000"/>
              <a:buFont typeface="NVIDIA Sans Medium"/>
              <a:buNone/>
              <a:defRPr sz="4000">
                <a:solidFill>
                  <a:schemeClr val="lt1"/>
                </a:solidFill>
                <a:latin typeface="NVIDIA Sans Medium"/>
                <a:ea typeface="NVIDIA Sans Medium"/>
                <a:cs typeface="NVIDIA Sans Medium"/>
                <a:sym typeface="NVIDIA Sans Medium"/>
              </a:defRPr>
            </a:lvl6pPr>
            <a:lvl7pPr lvl="6" rtl="0" algn="ctr">
              <a:spcBef>
                <a:spcPts val="0"/>
              </a:spcBef>
              <a:spcAft>
                <a:spcPts val="0"/>
              </a:spcAft>
              <a:buClr>
                <a:schemeClr val="lt1"/>
              </a:buClr>
              <a:buSzPts val="4000"/>
              <a:buFont typeface="NVIDIA Sans Medium"/>
              <a:buNone/>
              <a:defRPr sz="4000">
                <a:solidFill>
                  <a:schemeClr val="lt1"/>
                </a:solidFill>
                <a:latin typeface="NVIDIA Sans Medium"/>
                <a:ea typeface="NVIDIA Sans Medium"/>
                <a:cs typeface="NVIDIA Sans Medium"/>
                <a:sym typeface="NVIDIA Sans Medium"/>
              </a:defRPr>
            </a:lvl7pPr>
            <a:lvl8pPr lvl="7" rtl="0" algn="ctr">
              <a:spcBef>
                <a:spcPts val="0"/>
              </a:spcBef>
              <a:spcAft>
                <a:spcPts val="0"/>
              </a:spcAft>
              <a:buClr>
                <a:schemeClr val="lt1"/>
              </a:buClr>
              <a:buSzPts val="4000"/>
              <a:buFont typeface="NVIDIA Sans Medium"/>
              <a:buNone/>
              <a:defRPr sz="4000">
                <a:solidFill>
                  <a:schemeClr val="lt1"/>
                </a:solidFill>
                <a:latin typeface="NVIDIA Sans Medium"/>
                <a:ea typeface="NVIDIA Sans Medium"/>
                <a:cs typeface="NVIDIA Sans Medium"/>
                <a:sym typeface="NVIDIA Sans Medium"/>
              </a:defRPr>
            </a:lvl8pPr>
            <a:lvl9pPr lvl="8" rtl="0" algn="ctr">
              <a:spcBef>
                <a:spcPts val="0"/>
              </a:spcBef>
              <a:spcAft>
                <a:spcPts val="0"/>
              </a:spcAft>
              <a:buClr>
                <a:schemeClr val="lt1"/>
              </a:buClr>
              <a:buSzPts val="4000"/>
              <a:buFont typeface="NVIDIA Sans Medium"/>
              <a:buNone/>
              <a:defRPr sz="4000">
                <a:solidFill>
                  <a:schemeClr val="lt1"/>
                </a:solidFill>
                <a:latin typeface="NVIDIA Sans Medium"/>
                <a:ea typeface="NVIDIA Sans Medium"/>
                <a:cs typeface="NVIDIA Sans Medium"/>
                <a:sym typeface="NVIDIA Sans Medium"/>
              </a:defRPr>
            </a:lvl9pPr>
          </a:lstStyle>
          <a:p/>
        </p:txBody>
      </p:sp>
      <p:sp>
        <p:nvSpPr>
          <p:cNvPr id="370" name="Google Shape;370;p35"/>
          <p:cNvSpPr txBox="1"/>
          <p:nvPr>
            <p:ph idx="8" type="subTitle"/>
          </p:nvPr>
        </p:nvSpPr>
        <p:spPr>
          <a:xfrm>
            <a:off x="29297376" y="6492938"/>
            <a:ext cx="6172200" cy="795600"/>
          </a:xfrm>
          <a:prstGeom prst="rect">
            <a:avLst/>
          </a:prstGeom>
          <a:noFill/>
          <a:ln>
            <a:noFill/>
          </a:ln>
        </p:spPr>
        <p:txBody>
          <a:bodyPr anchorCtr="0" anchor="b" bIns="45700" lIns="91425" spcFirstLastPara="1" rIns="91425" wrap="square" tIns="45700">
            <a:noAutofit/>
          </a:bodyPr>
          <a:lstStyle>
            <a:lvl1pPr lvl="0" rtl="0" algn="ctr">
              <a:spcBef>
                <a:spcPts val="0"/>
              </a:spcBef>
              <a:spcAft>
                <a:spcPts val="0"/>
              </a:spcAft>
              <a:buClr>
                <a:schemeClr val="lt1"/>
              </a:buClr>
              <a:buSzPts val="7200"/>
              <a:buFont typeface="NVIDIA Sans Light"/>
              <a:buNone/>
              <a:defRPr sz="7200">
                <a:solidFill>
                  <a:schemeClr val="lt1"/>
                </a:solidFill>
                <a:latin typeface="NVIDIA Sans Light"/>
                <a:ea typeface="NVIDIA Sans Light"/>
                <a:cs typeface="NVIDIA Sans Light"/>
                <a:sym typeface="NVIDIA Sans Light"/>
              </a:defRPr>
            </a:lvl1pPr>
            <a:lvl2pPr lvl="1" rtl="0" algn="ctr">
              <a:spcBef>
                <a:spcPts val="0"/>
              </a:spcBef>
              <a:spcAft>
                <a:spcPts val="0"/>
              </a:spcAft>
              <a:buClr>
                <a:schemeClr val="lt1"/>
              </a:buClr>
              <a:buSzPts val="7200"/>
              <a:buFont typeface="NVIDIA Sans Light"/>
              <a:buNone/>
              <a:defRPr sz="7200">
                <a:solidFill>
                  <a:schemeClr val="lt1"/>
                </a:solidFill>
                <a:latin typeface="NVIDIA Sans Light"/>
                <a:ea typeface="NVIDIA Sans Light"/>
                <a:cs typeface="NVIDIA Sans Light"/>
                <a:sym typeface="NVIDIA Sans Light"/>
              </a:defRPr>
            </a:lvl2pPr>
            <a:lvl3pPr lvl="2" rtl="0" algn="ctr">
              <a:spcBef>
                <a:spcPts val="0"/>
              </a:spcBef>
              <a:spcAft>
                <a:spcPts val="0"/>
              </a:spcAft>
              <a:buClr>
                <a:schemeClr val="lt1"/>
              </a:buClr>
              <a:buSzPts val="7200"/>
              <a:buFont typeface="NVIDIA Sans Light"/>
              <a:buNone/>
              <a:defRPr sz="7200">
                <a:solidFill>
                  <a:schemeClr val="lt1"/>
                </a:solidFill>
                <a:latin typeface="NVIDIA Sans Light"/>
                <a:ea typeface="NVIDIA Sans Light"/>
                <a:cs typeface="NVIDIA Sans Light"/>
                <a:sym typeface="NVIDIA Sans Light"/>
              </a:defRPr>
            </a:lvl3pPr>
            <a:lvl4pPr lvl="3" rtl="0" algn="ctr">
              <a:spcBef>
                <a:spcPts val="0"/>
              </a:spcBef>
              <a:spcAft>
                <a:spcPts val="0"/>
              </a:spcAft>
              <a:buClr>
                <a:schemeClr val="lt1"/>
              </a:buClr>
              <a:buSzPts val="7200"/>
              <a:buFont typeface="NVIDIA Sans Light"/>
              <a:buNone/>
              <a:defRPr sz="7200">
                <a:solidFill>
                  <a:schemeClr val="lt1"/>
                </a:solidFill>
                <a:latin typeface="NVIDIA Sans Light"/>
                <a:ea typeface="NVIDIA Sans Light"/>
                <a:cs typeface="NVIDIA Sans Light"/>
                <a:sym typeface="NVIDIA Sans Light"/>
              </a:defRPr>
            </a:lvl4pPr>
            <a:lvl5pPr lvl="4" rtl="0" algn="ctr">
              <a:spcBef>
                <a:spcPts val="0"/>
              </a:spcBef>
              <a:spcAft>
                <a:spcPts val="0"/>
              </a:spcAft>
              <a:buClr>
                <a:schemeClr val="lt1"/>
              </a:buClr>
              <a:buSzPts val="7200"/>
              <a:buFont typeface="NVIDIA Sans Light"/>
              <a:buNone/>
              <a:defRPr sz="7200">
                <a:solidFill>
                  <a:schemeClr val="lt1"/>
                </a:solidFill>
                <a:latin typeface="NVIDIA Sans Light"/>
                <a:ea typeface="NVIDIA Sans Light"/>
                <a:cs typeface="NVIDIA Sans Light"/>
                <a:sym typeface="NVIDIA Sans Light"/>
              </a:defRPr>
            </a:lvl5pPr>
            <a:lvl6pPr lvl="5" rtl="0" algn="ctr">
              <a:spcBef>
                <a:spcPts val="0"/>
              </a:spcBef>
              <a:spcAft>
                <a:spcPts val="0"/>
              </a:spcAft>
              <a:buClr>
                <a:schemeClr val="lt1"/>
              </a:buClr>
              <a:buSzPts val="7200"/>
              <a:buFont typeface="NVIDIA Sans Light"/>
              <a:buNone/>
              <a:defRPr sz="7200">
                <a:solidFill>
                  <a:schemeClr val="lt1"/>
                </a:solidFill>
                <a:latin typeface="NVIDIA Sans Light"/>
                <a:ea typeface="NVIDIA Sans Light"/>
                <a:cs typeface="NVIDIA Sans Light"/>
                <a:sym typeface="NVIDIA Sans Light"/>
              </a:defRPr>
            </a:lvl6pPr>
            <a:lvl7pPr lvl="6" rtl="0" algn="ctr">
              <a:spcBef>
                <a:spcPts val="0"/>
              </a:spcBef>
              <a:spcAft>
                <a:spcPts val="0"/>
              </a:spcAft>
              <a:buClr>
                <a:schemeClr val="lt1"/>
              </a:buClr>
              <a:buSzPts val="7200"/>
              <a:buFont typeface="NVIDIA Sans Light"/>
              <a:buNone/>
              <a:defRPr sz="7200">
                <a:solidFill>
                  <a:schemeClr val="lt1"/>
                </a:solidFill>
                <a:latin typeface="NVIDIA Sans Light"/>
                <a:ea typeface="NVIDIA Sans Light"/>
                <a:cs typeface="NVIDIA Sans Light"/>
                <a:sym typeface="NVIDIA Sans Light"/>
              </a:defRPr>
            </a:lvl7pPr>
            <a:lvl8pPr lvl="7" rtl="0" algn="ctr">
              <a:spcBef>
                <a:spcPts val="0"/>
              </a:spcBef>
              <a:spcAft>
                <a:spcPts val="0"/>
              </a:spcAft>
              <a:buClr>
                <a:schemeClr val="lt1"/>
              </a:buClr>
              <a:buSzPts val="7200"/>
              <a:buFont typeface="NVIDIA Sans Light"/>
              <a:buNone/>
              <a:defRPr sz="7200">
                <a:solidFill>
                  <a:schemeClr val="lt1"/>
                </a:solidFill>
                <a:latin typeface="NVIDIA Sans Light"/>
                <a:ea typeface="NVIDIA Sans Light"/>
                <a:cs typeface="NVIDIA Sans Light"/>
                <a:sym typeface="NVIDIA Sans Light"/>
              </a:defRPr>
            </a:lvl8pPr>
            <a:lvl9pPr lvl="8" rtl="0" algn="ctr">
              <a:spcBef>
                <a:spcPts val="0"/>
              </a:spcBef>
              <a:spcAft>
                <a:spcPts val="0"/>
              </a:spcAft>
              <a:buClr>
                <a:schemeClr val="lt1"/>
              </a:buClr>
              <a:buSzPts val="7200"/>
              <a:buFont typeface="NVIDIA Sans Light"/>
              <a:buNone/>
              <a:defRPr sz="7200">
                <a:solidFill>
                  <a:schemeClr val="lt1"/>
                </a:solidFill>
                <a:latin typeface="NVIDIA Sans Light"/>
                <a:ea typeface="NVIDIA Sans Light"/>
                <a:cs typeface="NVIDIA Sans Light"/>
                <a:sym typeface="NVIDIA Sans Light"/>
              </a:defRPr>
            </a:lvl9pPr>
          </a:lstStyle>
          <a:p/>
        </p:txBody>
      </p:sp>
      <p:sp>
        <p:nvSpPr>
          <p:cNvPr id="371" name="Google Shape;371;p35"/>
          <p:cNvSpPr txBox="1"/>
          <p:nvPr>
            <p:ph idx="9" type="subTitle"/>
          </p:nvPr>
        </p:nvSpPr>
        <p:spPr>
          <a:xfrm>
            <a:off x="1106424" y="7946136"/>
            <a:ext cx="6172200" cy="676800"/>
          </a:xfrm>
          <a:prstGeom prst="rect">
            <a:avLst/>
          </a:prstGeom>
          <a:noFill/>
          <a:ln>
            <a:noFill/>
          </a:ln>
        </p:spPr>
        <p:txBody>
          <a:bodyPr anchorCtr="0" anchor="t" bIns="45700" lIns="91425" spcFirstLastPara="1" rIns="91425" wrap="square" tIns="45700">
            <a:noAutofit/>
          </a:bodyPr>
          <a:lstStyle>
            <a:lvl1pPr lvl="0" rtl="0" algn="ctr">
              <a:spcBef>
                <a:spcPts val="0"/>
              </a:spcBef>
              <a:spcAft>
                <a:spcPts val="0"/>
              </a:spcAft>
              <a:buClr>
                <a:schemeClr val="lt1"/>
              </a:buClr>
              <a:buSzPts val="2800"/>
              <a:buFont typeface="NVIDIA Sans"/>
              <a:buNone/>
              <a:defRPr sz="2800">
                <a:solidFill>
                  <a:schemeClr val="lt1"/>
                </a:solidFill>
                <a:latin typeface="NVIDIA Sans"/>
                <a:ea typeface="NVIDIA Sans"/>
                <a:cs typeface="NVIDIA Sans"/>
                <a:sym typeface="NVIDIA Sans"/>
              </a:defRPr>
            </a:lvl1pPr>
            <a:lvl2pPr lvl="1" rtl="0" algn="ctr">
              <a:spcBef>
                <a:spcPts val="0"/>
              </a:spcBef>
              <a:spcAft>
                <a:spcPts val="0"/>
              </a:spcAft>
              <a:buClr>
                <a:schemeClr val="lt1"/>
              </a:buClr>
              <a:buSzPts val="2800"/>
              <a:buFont typeface="NVIDIA Sans"/>
              <a:buNone/>
              <a:defRPr sz="2800">
                <a:solidFill>
                  <a:schemeClr val="lt1"/>
                </a:solidFill>
                <a:latin typeface="NVIDIA Sans"/>
                <a:ea typeface="NVIDIA Sans"/>
                <a:cs typeface="NVIDIA Sans"/>
                <a:sym typeface="NVIDIA Sans"/>
              </a:defRPr>
            </a:lvl2pPr>
            <a:lvl3pPr lvl="2" rtl="0" algn="ctr">
              <a:spcBef>
                <a:spcPts val="0"/>
              </a:spcBef>
              <a:spcAft>
                <a:spcPts val="0"/>
              </a:spcAft>
              <a:buClr>
                <a:schemeClr val="lt1"/>
              </a:buClr>
              <a:buSzPts val="2800"/>
              <a:buFont typeface="NVIDIA Sans"/>
              <a:buNone/>
              <a:defRPr sz="2800">
                <a:solidFill>
                  <a:schemeClr val="lt1"/>
                </a:solidFill>
                <a:latin typeface="NVIDIA Sans"/>
                <a:ea typeface="NVIDIA Sans"/>
                <a:cs typeface="NVIDIA Sans"/>
                <a:sym typeface="NVIDIA Sans"/>
              </a:defRPr>
            </a:lvl3pPr>
            <a:lvl4pPr lvl="3" rtl="0" algn="ctr">
              <a:spcBef>
                <a:spcPts val="0"/>
              </a:spcBef>
              <a:spcAft>
                <a:spcPts val="0"/>
              </a:spcAft>
              <a:buClr>
                <a:schemeClr val="lt1"/>
              </a:buClr>
              <a:buSzPts val="2800"/>
              <a:buFont typeface="NVIDIA Sans"/>
              <a:buNone/>
              <a:defRPr sz="2800">
                <a:solidFill>
                  <a:schemeClr val="lt1"/>
                </a:solidFill>
                <a:latin typeface="NVIDIA Sans"/>
                <a:ea typeface="NVIDIA Sans"/>
                <a:cs typeface="NVIDIA Sans"/>
                <a:sym typeface="NVIDIA Sans"/>
              </a:defRPr>
            </a:lvl4pPr>
            <a:lvl5pPr lvl="4" rtl="0" algn="ctr">
              <a:spcBef>
                <a:spcPts val="0"/>
              </a:spcBef>
              <a:spcAft>
                <a:spcPts val="0"/>
              </a:spcAft>
              <a:buClr>
                <a:schemeClr val="lt1"/>
              </a:buClr>
              <a:buSzPts val="2800"/>
              <a:buFont typeface="NVIDIA Sans"/>
              <a:buNone/>
              <a:defRPr sz="2800">
                <a:solidFill>
                  <a:schemeClr val="lt1"/>
                </a:solidFill>
                <a:latin typeface="NVIDIA Sans"/>
                <a:ea typeface="NVIDIA Sans"/>
                <a:cs typeface="NVIDIA Sans"/>
                <a:sym typeface="NVIDIA Sans"/>
              </a:defRPr>
            </a:lvl5pPr>
            <a:lvl6pPr lvl="5" rtl="0" algn="ctr">
              <a:spcBef>
                <a:spcPts val="0"/>
              </a:spcBef>
              <a:spcAft>
                <a:spcPts val="0"/>
              </a:spcAft>
              <a:buClr>
                <a:schemeClr val="lt1"/>
              </a:buClr>
              <a:buSzPts val="2800"/>
              <a:buFont typeface="NVIDIA Sans"/>
              <a:buNone/>
              <a:defRPr sz="2800">
                <a:solidFill>
                  <a:schemeClr val="lt1"/>
                </a:solidFill>
                <a:latin typeface="NVIDIA Sans"/>
                <a:ea typeface="NVIDIA Sans"/>
                <a:cs typeface="NVIDIA Sans"/>
                <a:sym typeface="NVIDIA Sans"/>
              </a:defRPr>
            </a:lvl6pPr>
            <a:lvl7pPr lvl="6" rtl="0" algn="ctr">
              <a:spcBef>
                <a:spcPts val="0"/>
              </a:spcBef>
              <a:spcAft>
                <a:spcPts val="0"/>
              </a:spcAft>
              <a:buClr>
                <a:schemeClr val="lt1"/>
              </a:buClr>
              <a:buSzPts val="2800"/>
              <a:buFont typeface="NVIDIA Sans"/>
              <a:buNone/>
              <a:defRPr sz="2800">
                <a:solidFill>
                  <a:schemeClr val="lt1"/>
                </a:solidFill>
                <a:latin typeface="NVIDIA Sans"/>
                <a:ea typeface="NVIDIA Sans"/>
                <a:cs typeface="NVIDIA Sans"/>
                <a:sym typeface="NVIDIA Sans"/>
              </a:defRPr>
            </a:lvl7pPr>
            <a:lvl8pPr lvl="7" rtl="0" algn="ctr">
              <a:spcBef>
                <a:spcPts val="0"/>
              </a:spcBef>
              <a:spcAft>
                <a:spcPts val="0"/>
              </a:spcAft>
              <a:buClr>
                <a:schemeClr val="lt1"/>
              </a:buClr>
              <a:buSzPts val="2800"/>
              <a:buFont typeface="NVIDIA Sans"/>
              <a:buNone/>
              <a:defRPr sz="2800">
                <a:solidFill>
                  <a:schemeClr val="lt1"/>
                </a:solidFill>
                <a:latin typeface="NVIDIA Sans"/>
                <a:ea typeface="NVIDIA Sans"/>
                <a:cs typeface="NVIDIA Sans"/>
                <a:sym typeface="NVIDIA Sans"/>
              </a:defRPr>
            </a:lvl8pPr>
            <a:lvl9pPr lvl="8" rtl="0" algn="ctr">
              <a:spcBef>
                <a:spcPts val="0"/>
              </a:spcBef>
              <a:spcAft>
                <a:spcPts val="0"/>
              </a:spcAft>
              <a:buClr>
                <a:schemeClr val="lt1"/>
              </a:buClr>
              <a:buSzPts val="2800"/>
              <a:buFont typeface="NVIDIA Sans"/>
              <a:buNone/>
              <a:defRPr sz="2800">
                <a:solidFill>
                  <a:schemeClr val="lt1"/>
                </a:solidFill>
                <a:latin typeface="NVIDIA Sans"/>
                <a:ea typeface="NVIDIA Sans"/>
                <a:cs typeface="NVIDIA Sans"/>
                <a:sym typeface="NVIDIA Sans"/>
              </a:defRPr>
            </a:lvl9pPr>
          </a:lstStyle>
          <a:p/>
        </p:txBody>
      </p:sp>
      <p:sp>
        <p:nvSpPr>
          <p:cNvPr id="372" name="Google Shape;372;p35"/>
          <p:cNvSpPr txBox="1"/>
          <p:nvPr>
            <p:ph idx="13" type="subTitle"/>
          </p:nvPr>
        </p:nvSpPr>
        <p:spPr>
          <a:xfrm>
            <a:off x="1106424" y="7232904"/>
            <a:ext cx="6172200" cy="7956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Clr>
                <a:schemeClr val="lt1"/>
              </a:buClr>
              <a:buSzPts val="4000"/>
              <a:buFont typeface="NVIDIA Sans Medium"/>
              <a:buNone/>
              <a:defRPr sz="4000">
                <a:solidFill>
                  <a:schemeClr val="lt1"/>
                </a:solidFill>
                <a:latin typeface="NVIDIA Sans Medium"/>
                <a:ea typeface="NVIDIA Sans Medium"/>
                <a:cs typeface="NVIDIA Sans Medium"/>
                <a:sym typeface="NVIDIA Sans Medium"/>
              </a:defRPr>
            </a:lvl1pPr>
            <a:lvl2pPr lvl="1" rtl="0" algn="ctr">
              <a:spcBef>
                <a:spcPts val="0"/>
              </a:spcBef>
              <a:spcAft>
                <a:spcPts val="0"/>
              </a:spcAft>
              <a:buClr>
                <a:schemeClr val="lt1"/>
              </a:buClr>
              <a:buSzPts val="4000"/>
              <a:buFont typeface="NVIDIA Sans Medium"/>
              <a:buNone/>
              <a:defRPr sz="4000">
                <a:solidFill>
                  <a:schemeClr val="lt1"/>
                </a:solidFill>
                <a:latin typeface="NVIDIA Sans Medium"/>
                <a:ea typeface="NVIDIA Sans Medium"/>
                <a:cs typeface="NVIDIA Sans Medium"/>
                <a:sym typeface="NVIDIA Sans Medium"/>
              </a:defRPr>
            </a:lvl2pPr>
            <a:lvl3pPr lvl="2" rtl="0" algn="ctr">
              <a:spcBef>
                <a:spcPts val="0"/>
              </a:spcBef>
              <a:spcAft>
                <a:spcPts val="0"/>
              </a:spcAft>
              <a:buClr>
                <a:schemeClr val="lt1"/>
              </a:buClr>
              <a:buSzPts val="4000"/>
              <a:buFont typeface="NVIDIA Sans Medium"/>
              <a:buNone/>
              <a:defRPr sz="4000">
                <a:solidFill>
                  <a:schemeClr val="lt1"/>
                </a:solidFill>
                <a:latin typeface="NVIDIA Sans Medium"/>
                <a:ea typeface="NVIDIA Sans Medium"/>
                <a:cs typeface="NVIDIA Sans Medium"/>
                <a:sym typeface="NVIDIA Sans Medium"/>
              </a:defRPr>
            </a:lvl3pPr>
            <a:lvl4pPr lvl="3" rtl="0" algn="ctr">
              <a:spcBef>
                <a:spcPts val="0"/>
              </a:spcBef>
              <a:spcAft>
                <a:spcPts val="0"/>
              </a:spcAft>
              <a:buClr>
                <a:schemeClr val="lt1"/>
              </a:buClr>
              <a:buSzPts val="4000"/>
              <a:buFont typeface="NVIDIA Sans Medium"/>
              <a:buNone/>
              <a:defRPr sz="4000">
                <a:solidFill>
                  <a:schemeClr val="lt1"/>
                </a:solidFill>
                <a:latin typeface="NVIDIA Sans Medium"/>
                <a:ea typeface="NVIDIA Sans Medium"/>
                <a:cs typeface="NVIDIA Sans Medium"/>
                <a:sym typeface="NVIDIA Sans Medium"/>
              </a:defRPr>
            </a:lvl4pPr>
            <a:lvl5pPr lvl="4" rtl="0" algn="ctr">
              <a:spcBef>
                <a:spcPts val="0"/>
              </a:spcBef>
              <a:spcAft>
                <a:spcPts val="0"/>
              </a:spcAft>
              <a:buClr>
                <a:schemeClr val="lt1"/>
              </a:buClr>
              <a:buSzPts val="4000"/>
              <a:buFont typeface="NVIDIA Sans Medium"/>
              <a:buNone/>
              <a:defRPr sz="4000">
                <a:solidFill>
                  <a:schemeClr val="lt1"/>
                </a:solidFill>
                <a:latin typeface="NVIDIA Sans Medium"/>
                <a:ea typeface="NVIDIA Sans Medium"/>
                <a:cs typeface="NVIDIA Sans Medium"/>
                <a:sym typeface="NVIDIA Sans Medium"/>
              </a:defRPr>
            </a:lvl5pPr>
            <a:lvl6pPr lvl="5" rtl="0" algn="ctr">
              <a:spcBef>
                <a:spcPts val="0"/>
              </a:spcBef>
              <a:spcAft>
                <a:spcPts val="0"/>
              </a:spcAft>
              <a:buClr>
                <a:schemeClr val="lt1"/>
              </a:buClr>
              <a:buSzPts val="4000"/>
              <a:buFont typeface="NVIDIA Sans Medium"/>
              <a:buNone/>
              <a:defRPr sz="4000">
                <a:solidFill>
                  <a:schemeClr val="lt1"/>
                </a:solidFill>
                <a:latin typeface="NVIDIA Sans Medium"/>
                <a:ea typeface="NVIDIA Sans Medium"/>
                <a:cs typeface="NVIDIA Sans Medium"/>
                <a:sym typeface="NVIDIA Sans Medium"/>
              </a:defRPr>
            </a:lvl6pPr>
            <a:lvl7pPr lvl="6" rtl="0" algn="ctr">
              <a:spcBef>
                <a:spcPts val="0"/>
              </a:spcBef>
              <a:spcAft>
                <a:spcPts val="0"/>
              </a:spcAft>
              <a:buClr>
                <a:schemeClr val="lt1"/>
              </a:buClr>
              <a:buSzPts val="4000"/>
              <a:buFont typeface="NVIDIA Sans Medium"/>
              <a:buNone/>
              <a:defRPr sz="4000">
                <a:solidFill>
                  <a:schemeClr val="lt1"/>
                </a:solidFill>
                <a:latin typeface="NVIDIA Sans Medium"/>
                <a:ea typeface="NVIDIA Sans Medium"/>
                <a:cs typeface="NVIDIA Sans Medium"/>
                <a:sym typeface="NVIDIA Sans Medium"/>
              </a:defRPr>
            </a:lvl7pPr>
            <a:lvl8pPr lvl="7" rtl="0" algn="ctr">
              <a:spcBef>
                <a:spcPts val="0"/>
              </a:spcBef>
              <a:spcAft>
                <a:spcPts val="0"/>
              </a:spcAft>
              <a:buClr>
                <a:schemeClr val="lt1"/>
              </a:buClr>
              <a:buSzPts val="4000"/>
              <a:buFont typeface="NVIDIA Sans Medium"/>
              <a:buNone/>
              <a:defRPr sz="4000">
                <a:solidFill>
                  <a:schemeClr val="lt1"/>
                </a:solidFill>
                <a:latin typeface="NVIDIA Sans Medium"/>
                <a:ea typeface="NVIDIA Sans Medium"/>
                <a:cs typeface="NVIDIA Sans Medium"/>
                <a:sym typeface="NVIDIA Sans Medium"/>
              </a:defRPr>
            </a:lvl8pPr>
            <a:lvl9pPr lvl="8" rtl="0" algn="ctr">
              <a:spcBef>
                <a:spcPts val="0"/>
              </a:spcBef>
              <a:spcAft>
                <a:spcPts val="0"/>
              </a:spcAft>
              <a:buClr>
                <a:schemeClr val="lt1"/>
              </a:buClr>
              <a:buSzPts val="4000"/>
              <a:buFont typeface="NVIDIA Sans Medium"/>
              <a:buNone/>
              <a:defRPr sz="4000">
                <a:solidFill>
                  <a:schemeClr val="lt1"/>
                </a:solidFill>
                <a:latin typeface="NVIDIA Sans Medium"/>
                <a:ea typeface="NVIDIA Sans Medium"/>
                <a:cs typeface="NVIDIA Sans Medium"/>
                <a:sym typeface="NVIDIA Sans Medium"/>
              </a:defRPr>
            </a:lvl9pPr>
          </a:lstStyle>
          <a:p/>
        </p:txBody>
      </p:sp>
      <p:sp>
        <p:nvSpPr>
          <p:cNvPr id="373" name="Google Shape;373;p35"/>
          <p:cNvSpPr txBox="1"/>
          <p:nvPr>
            <p:ph idx="14" type="subTitle"/>
          </p:nvPr>
        </p:nvSpPr>
        <p:spPr>
          <a:xfrm>
            <a:off x="1106424" y="6492240"/>
            <a:ext cx="6172200" cy="676800"/>
          </a:xfrm>
          <a:prstGeom prst="rect">
            <a:avLst/>
          </a:prstGeom>
          <a:noFill/>
          <a:ln>
            <a:noFill/>
          </a:ln>
        </p:spPr>
        <p:txBody>
          <a:bodyPr anchorCtr="0" anchor="b" bIns="45700" lIns="91425" spcFirstLastPara="1" rIns="91425" wrap="square" tIns="45700">
            <a:noAutofit/>
          </a:bodyPr>
          <a:lstStyle>
            <a:lvl1pPr lvl="0" rtl="0" algn="ctr">
              <a:spcBef>
                <a:spcPts val="0"/>
              </a:spcBef>
              <a:spcAft>
                <a:spcPts val="0"/>
              </a:spcAft>
              <a:buClr>
                <a:schemeClr val="lt1"/>
              </a:buClr>
              <a:buSzPts val="7200"/>
              <a:buFont typeface="NVIDIA Sans Light"/>
              <a:buNone/>
              <a:defRPr sz="7200">
                <a:solidFill>
                  <a:schemeClr val="lt1"/>
                </a:solidFill>
                <a:latin typeface="NVIDIA Sans Light"/>
                <a:ea typeface="NVIDIA Sans Light"/>
                <a:cs typeface="NVIDIA Sans Light"/>
                <a:sym typeface="NVIDIA Sans Light"/>
              </a:defRPr>
            </a:lvl1pPr>
            <a:lvl2pPr lvl="1" rtl="0" algn="ctr">
              <a:spcBef>
                <a:spcPts val="0"/>
              </a:spcBef>
              <a:spcAft>
                <a:spcPts val="0"/>
              </a:spcAft>
              <a:buClr>
                <a:schemeClr val="lt1"/>
              </a:buClr>
              <a:buSzPts val="7200"/>
              <a:buFont typeface="NVIDIA Sans Light"/>
              <a:buNone/>
              <a:defRPr sz="7200">
                <a:solidFill>
                  <a:schemeClr val="lt1"/>
                </a:solidFill>
                <a:latin typeface="NVIDIA Sans Light"/>
                <a:ea typeface="NVIDIA Sans Light"/>
                <a:cs typeface="NVIDIA Sans Light"/>
                <a:sym typeface="NVIDIA Sans Light"/>
              </a:defRPr>
            </a:lvl2pPr>
            <a:lvl3pPr lvl="2" rtl="0" algn="ctr">
              <a:spcBef>
                <a:spcPts val="0"/>
              </a:spcBef>
              <a:spcAft>
                <a:spcPts val="0"/>
              </a:spcAft>
              <a:buClr>
                <a:schemeClr val="lt1"/>
              </a:buClr>
              <a:buSzPts val="7200"/>
              <a:buFont typeface="NVIDIA Sans Light"/>
              <a:buNone/>
              <a:defRPr sz="7200">
                <a:solidFill>
                  <a:schemeClr val="lt1"/>
                </a:solidFill>
                <a:latin typeface="NVIDIA Sans Light"/>
                <a:ea typeface="NVIDIA Sans Light"/>
                <a:cs typeface="NVIDIA Sans Light"/>
                <a:sym typeface="NVIDIA Sans Light"/>
              </a:defRPr>
            </a:lvl3pPr>
            <a:lvl4pPr lvl="3" rtl="0" algn="ctr">
              <a:spcBef>
                <a:spcPts val="0"/>
              </a:spcBef>
              <a:spcAft>
                <a:spcPts val="0"/>
              </a:spcAft>
              <a:buClr>
                <a:schemeClr val="lt1"/>
              </a:buClr>
              <a:buSzPts val="7200"/>
              <a:buFont typeface="NVIDIA Sans Light"/>
              <a:buNone/>
              <a:defRPr sz="7200">
                <a:solidFill>
                  <a:schemeClr val="lt1"/>
                </a:solidFill>
                <a:latin typeface="NVIDIA Sans Light"/>
                <a:ea typeface="NVIDIA Sans Light"/>
                <a:cs typeface="NVIDIA Sans Light"/>
                <a:sym typeface="NVIDIA Sans Light"/>
              </a:defRPr>
            </a:lvl4pPr>
            <a:lvl5pPr lvl="4" rtl="0" algn="ctr">
              <a:spcBef>
                <a:spcPts val="0"/>
              </a:spcBef>
              <a:spcAft>
                <a:spcPts val="0"/>
              </a:spcAft>
              <a:buClr>
                <a:schemeClr val="lt1"/>
              </a:buClr>
              <a:buSzPts val="7200"/>
              <a:buFont typeface="NVIDIA Sans Light"/>
              <a:buNone/>
              <a:defRPr sz="7200">
                <a:solidFill>
                  <a:schemeClr val="lt1"/>
                </a:solidFill>
                <a:latin typeface="NVIDIA Sans Light"/>
                <a:ea typeface="NVIDIA Sans Light"/>
                <a:cs typeface="NVIDIA Sans Light"/>
                <a:sym typeface="NVIDIA Sans Light"/>
              </a:defRPr>
            </a:lvl5pPr>
            <a:lvl6pPr lvl="5" rtl="0" algn="ctr">
              <a:spcBef>
                <a:spcPts val="0"/>
              </a:spcBef>
              <a:spcAft>
                <a:spcPts val="0"/>
              </a:spcAft>
              <a:buClr>
                <a:schemeClr val="lt1"/>
              </a:buClr>
              <a:buSzPts val="7200"/>
              <a:buFont typeface="NVIDIA Sans Light"/>
              <a:buNone/>
              <a:defRPr sz="7200">
                <a:solidFill>
                  <a:schemeClr val="lt1"/>
                </a:solidFill>
                <a:latin typeface="NVIDIA Sans Light"/>
                <a:ea typeface="NVIDIA Sans Light"/>
                <a:cs typeface="NVIDIA Sans Light"/>
                <a:sym typeface="NVIDIA Sans Light"/>
              </a:defRPr>
            </a:lvl6pPr>
            <a:lvl7pPr lvl="6" rtl="0" algn="ctr">
              <a:spcBef>
                <a:spcPts val="0"/>
              </a:spcBef>
              <a:spcAft>
                <a:spcPts val="0"/>
              </a:spcAft>
              <a:buClr>
                <a:schemeClr val="lt1"/>
              </a:buClr>
              <a:buSzPts val="7200"/>
              <a:buFont typeface="NVIDIA Sans Light"/>
              <a:buNone/>
              <a:defRPr sz="7200">
                <a:solidFill>
                  <a:schemeClr val="lt1"/>
                </a:solidFill>
                <a:latin typeface="NVIDIA Sans Light"/>
                <a:ea typeface="NVIDIA Sans Light"/>
                <a:cs typeface="NVIDIA Sans Light"/>
                <a:sym typeface="NVIDIA Sans Light"/>
              </a:defRPr>
            </a:lvl7pPr>
            <a:lvl8pPr lvl="7" rtl="0" algn="ctr">
              <a:spcBef>
                <a:spcPts val="0"/>
              </a:spcBef>
              <a:spcAft>
                <a:spcPts val="0"/>
              </a:spcAft>
              <a:buClr>
                <a:schemeClr val="lt1"/>
              </a:buClr>
              <a:buSzPts val="7200"/>
              <a:buFont typeface="NVIDIA Sans Light"/>
              <a:buNone/>
              <a:defRPr sz="7200">
                <a:solidFill>
                  <a:schemeClr val="lt1"/>
                </a:solidFill>
                <a:latin typeface="NVIDIA Sans Light"/>
                <a:ea typeface="NVIDIA Sans Light"/>
                <a:cs typeface="NVIDIA Sans Light"/>
                <a:sym typeface="NVIDIA Sans Light"/>
              </a:defRPr>
            </a:lvl8pPr>
            <a:lvl9pPr lvl="8" rtl="0" algn="ctr">
              <a:spcBef>
                <a:spcPts val="0"/>
              </a:spcBef>
              <a:spcAft>
                <a:spcPts val="0"/>
              </a:spcAft>
              <a:buClr>
                <a:schemeClr val="lt1"/>
              </a:buClr>
              <a:buSzPts val="7200"/>
              <a:buFont typeface="NVIDIA Sans Light"/>
              <a:buNone/>
              <a:defRPr sz="7200">
                <a:solidFill>
                  <a:schemeClr val="lt1"/>
                </a:solidFill>
                <a:latin typeface="NVIDIA Sans Light"/>
                <a:ea typeface="NVIDIA Sans Light"/>
                <a:cs typeface="NVIDIA Sans Light"/>
                <a:sym typeface="NVIDIA Sans Light"/>
              </a:defRPr>
            </a:lvl9pPr>
          </a:lstStyle>
          <a:p/>
        </p:txBody>
      </p:sp>
      <p:sp>
        <p:nvSpPr>
          <p:cNvPr id="374" name="Google Shape;374;p35"/>
          <p:cNvSpPr txBox="1"/>
          <p:nvPr>
            <p:ph idx="15" type="subTitle"/>
          </p:nvPr>
        </p:nvSpPr>
        <p:spPr>
          <a:xfrm>
            <a:off x="8156448" y="11137392"/>
            <a:ext cx="6172200" cy="676800"/>
          </a:xfrm>
          <a:prstGeom prst="rect">
            <a:avLst/>
          </a:prstGeom>
          <a:noFill/>
          <a:ln>
            <a:noFill/>
          </a:ln>
        </p:spPr>
        <p:txBody>
          <a:bodyPr anchorCtr="0" anchor="t" bIns="45700" lIns="91425" spcFirstLastPara="1" rIns="91425" wrap="square" tIns="45700">
            <a:noAutofit/>
          </a:bodyPr>
          <a:lstStyle>
            <a:lvl1pPr lvl="0" rtl="0" algn="ctr">
              <a:spcBef>
                <a:spcPts val="0"/>
              </a:spcBef>
              <a:spcAft>
                <a:spcPts val="0"/>
              </a:spcAft>
              <a:buClr>
                <a:schemeClr val="lt1"/>
              </a:buClr>
              <a:buSzPts val="2800"/>
              <a:buFont typeface="NVIDIA Sans"/>
              <a:buNone/>
              <a:defRPr sz="2800">
                <a:solidFill>
                  <a:schemeClr val="lt1"/>
                </a:solidFill>
                <a:latin typeface="NVIDIA Sans"/>
                <a:ea typeface="NVIDIA Sans"/>
                <a:cs typeface="NVIDIA Sans"/>
                <a:sym typeface="NVIDIA Sans"/>
              </a:defRPr>
            </a:lvl1pPr>
            <a:lvl2pPr lvl="1" rtl="0" algn="ctr">
              <a:spcBef>
                <a:spcPts val="0"/>
              </a:spcBef>
              <a:spcAft>
                <a:spcPts val="0"/>
              </a:spcAft>
              <a:buClr>
                <a:schemeClr val="lt1"/>
              </a:buClr>
              <a:buSzPts val="2800"/>
              <a:buFont typeface="NVIDIA Sans"/>
              <a:buNone/>
              <a:defRPr sz="2800">
                <a:solidFill>
                  <a:schemeClr val="lt1"/>
                </a:solidFill>
                <a:latin typeface="NVIDIA Sans"/>
                <a:ea typeface="NVIDIA Sans"/>
                <a:cs typeface="NVIDIA Sans"/>
                <a:sym typeface="NVIDIA Sans"/>
              </a:defRPr>
            </a:lvl2pPr>
            <a:lvl3pPr lvl="2" rtl="0" algn="ctr">
              <a:spcBef>
                <a:spcPts val="0"/>
              </a:spcBef>
              <a:spcAft>
                <a:spcPts val="0"/>
              </a:spcAft>
              <a:buClr>
                <a:schemeClr val="lt1"/>
              </a:buClr>
              <a:buSzPts val="2800"/>
              <a:buFont typeface="NVIDIA Sans"/>
              <a:buNone/>
              <a:defRPr sz="2800">
                <a:solidFill>
                  <a:schemeClr val="lt1"/>
                </a:solidFill>
                <a:latin typeface="NVIDIA Sans"/>
                <a:ea typeface="NVIDIA Sans"/>
                <a:cs typeface="NVIDIA Sans"/>
                <a:sym typeface="NVIDIA Sans"/>
              </a:defRPr>
            </a:lvl3pPr>
            <a:lvl4pPr lvl="3" rtl="0" algn="ctr">
              <a:spcBef>
                <a:spcPts val="0"/>
              </a:spcBef>
              <a:spcAft>
                <a:spcPts val="0"/>
              </a:spcAft>
              <a:buClr>
                <a:schemeClr val="lt1"/>
              </a:buClr>
              <a:buSzPts val="2800"/>
              <a:buFont typeface="NVIDIA Sans"/>
              <a:buNone/>
              <a:defRPr sz="2800">
                <a:solidFill>
                  <a:schemeClr val="lt1"/>
                </a:solidFill>
                <a:latin typeface="NVIDIA Sans"/>
                <a:ea typeface="NVIDIA Sans"/>
                <a:cs typeface="NVIDIA Sans"/>
                <a:sym typeface="NVIDIA Sans"/>
              </a:defRPr>
            </a:lvl4pPr>
            <a:lvl5pPr lvl="4" rtl="0" algn="ctr">
              <a:spcBef>
                <a:spcPts val="0"/>
              </a:spcBef>
              <a:spcAft>
                <a:spcPts val="0"/>
              </a:spcAft>
              <a:buClr>
                <a:schemeClr val="lt1"/>
              </a:buClr>
              <a:buSzPts val="2800"/>
              <a:buFont typeface="NVIDIA Sans"/>
              <a:buNone/>
              <a:defRPr sz="2800">
                <a:solidFill>
                  <a:schemeClr val="lt1"/>
                </a:solidFill>
                <a:latin typeface="NVIDIA Sans"/>
                <a:ea typeface="NVIDIA Sans"/>
                <a:cs typeface="NVIDIA Sans"/>
                <a:sym typeface="NVIDIA Sans"/>
              </a:defRPr>
            </a:lvl5pPr>
            <a:lvl6pPr lvl="5" rtl="0" algn="ctr">
              <a:spcBef>
                <a:spcPts val="0"/>
              </a:spcBef>
              <a:spcAft>
                <a:spcPts val="0"/>
              </a:spcAft>
              <a:buClr>
                <a:schemeClr val="lt1"/>
              </a:buClr>
              <a:buSzPts val="2800"/>
              <a:buFont typeface="NVIDIA Sans"/>
              <a:buNone/>
              <a:defRPr sz="2800">
                <a:solidFill>
                  <a:schemeClr val="lt1"/>
                </a:solidFill>
                <a:latin typeface="NVIDIA Sans"/>
                <a:ea typeface="NVIDIA Sans"/>
                <a:cs typeface="NVIDIA Sans"/>
                <a:sym typeface="NVIDIA Sans"/>
              </a:defRPr>
            </a:lvl6pPr>
            <a:lvl7pPr lvl="6" rtl="0" algn="ctr">
              <a:spcBef>
                <a:spcPts val="0"/>
              </a:spcBef>
              <a:spcAft>
                <a:spcPts val="0"/>
              </a:spcAft>
              <a:buClr>
                <a:schemeClr val="lt1"/>
              </a:buClr>
              <a:buSzPts val="2800"/>
              <a:buFont typeface="NVIDIA Sans"/>
              <a:buNone/>
              <a:defRPr sz="2800">
                <a:solidFill>
                  <a:schemeClr val="lt1"/>
                </a:solidFill>
                <a:latin typeface="NVIDIA Sans"/>
                <a:ea typeface="NVIDIA Sans"/>
                <a:cs typeface="NVIDIA Sans"/>
                <a:sym typeface="NVIDIA Sans"/>
              </a:defRPr>
            </a:lvl7pPr>
            <a:lvl8pPr lvl="7" rtl="0" algn="ctr">
              <a:spcBef>
                <a:spcPts val="0"/>
              </a:spcBef>
              <a:spcAft>
                <a:spcPts val="0"/>
              </a:spcAft>
              <a:buClr>
                <a:schemeClr val="lt1"/>
              </a:buClr>
              <a:buSzPts val="2800"/>
              <a:buFont typeface="NVIDIA Sans"/>
              <a:buNone/>
              <a:defRPr sz="2800">
                <a:solidFill>
                  <a:schemeClr val="lt1"/>
                </a:solidFill>
                <a:latin typeface="NVIDIA Sans"/>
                <a:ea typeface="NVIDIA Sans"/>
                <a:cs typeface="NVIDIA Sans"/>
                <a:sym typeface="NVIDIA Sans"/>
              </a:defRPr>
            </a:lvl8pPr>
            <a:lvl9pPr lvl="8" rtl="0" algn="ctr">
              <a:spcBef>
                <a:spcPts val="0"/>
              </a:spcBef>
              <a:spcAft>
                <a:spcPts val="0"/>
              </a:spcAft>
              <a:buClr>
                <a:schemeClr val="lt1"/>
              </a:buClr>
              <a:buSzPts val="2800"/>
              <a:buFont typeface="NVIDIA Sans"/>
              <a:buNone/>
              <a:defRPr sz="2800">
                <a:solidFill>
                  <a:schemeClr val="lt1"/>
                </a:solidFill>
                <a:latin typeface="NVIDIA Sans"/>
                <a:ea typeface="NVIDIA Sans"/>
                <a:cs typeface="NVIDIA Sans"/>
                <a:sym typeface="NVIDIA Sans"/>
              </a:defRPr>
            </a:lvl9pPr>
          </a:lstStyle>
          <a:p/>
        </p:txBody>
      </p:sp>
      <p:sp>
        <p:nvSpPr>
          <p:cNvPr id="375" name="Google Shape;375;p35"/>
          <p:cNvSpPr txBox="1"/>
          <p:nvPr>
            <p:ph idx="16" type="subTitle"/>
          </p:nvPr>
        </p:nvSpPr>
        <p:spPr>
          <a:xfrm>
            <a:off x="8156448" y="10424160"/>
            <a:ext cx="6172200" cy="7956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Clr>
                <a:schemeClr val="lt1"/>
              </a:buClr>
              <a:buSzPts val="4000"/>
              <a:buFont typeface="NVIDIA Sans Medium"/>
              <a:buNone/>
              <a:defRPr sz="4000">
                <a:solidFill>
                  <a:schemeClr val="lt1"/>
                </a:solidFill>
                <a:latin typeface="NVIDIA Sans Medium"/>
                <a:ea typeface="NVIDIA Sans Medium"/>
                <a:cs typeface="NVIDIA Sans Medium"/>
                <a:sym typeface="NVIDIA Sans Medium"/>
              </a:defRPr>
            </a:lvl1pPr>
            <a:lvl2pPr lvl="1" rtl="0" algn="ctr">
              <a:spcBef>
                <a:spcPts val="0"/>
              </a:spcBef>
              <a:spcAft>
                <a:spcPts val="0"/>
              </a:spcAft>
              <a:buClr>
                <a:schemeClr val="lt1"/>
              </a:buClr>
              <a:buSzPts val="4000"/>
              <a:buFont typeface="NVIDIA Sans Medium"/>
              <a:buNone/>
              <a:defRPr sz="4000">
                <a:solidFill>
                  <a:schemeClr val="lt1"/>
                </a:solidFill>
                <a:latin typeface="NVIDIA Sans Medium"/>
                <a:ea typeface="NVIDIA Sans Medium"/>
                <a:cs typeface="NVIDIA Sans Medium"/>
                <a:sym typeface="NVIDIA Sans Medium"/>
              </a:defRPr>
            </a:lvl2pPr>
            <a:lvl3pPr lvl="2" rtl="0" algn="ctr">
              <a:spcBef>
                <a:spcPts val="0"/>
              </a:spcBef>
              <a:spcAft>
                <a:spcPts val="0"/>
              </a:spcAft>
              <a:buClr>
                <a:schemeClr val="lt1"/>
              </a:buClr>
              <a:buSzPts val="4000"/>
              <a:buFont typeface="NVIDIA Sans Medium"/>
              <a:buNone/>
              <a:defRPr sz="4000">
                <a:solidFill>
                  <a:schemeClr val="lt1"/>
                </a:solidFill>
                <a:latin typeface="NVIDIA Sans Medium"/>
                <a:ea typeface="NVIDIA Sans Medium"/>
                <a:cs typeface="NVIDIA Sans Medium"/>
                <a:sym typeface="NVIDIA Sans Medium"/>
              </a:defRPr>
            </a:lvl3pPr>
            <a:lvl4pPr lvl="3" rtl="0" algn="ctr">
              <a:spcBef>
                <a:spcPts val="0"/>
              </a:spcBef>
              <a:spcAft>
                <a:spcPts val="0"/>
              </a:spcAft>
              <a:buClr>
                <a:schemeClr val="lt1"/>
              </a:buClr>
              <a:buSzPts val="4000"/>
              <a:buFont typeface="NVIDIA Sans Medium"/>
              <a:buNone/>
              <a:defRPr sz="4000">
                <a:solidFill>
                  <a:schemeClr val="lt1"/>
                </a:solidFill>
                <a:latin typeface="NVIDIA Sans Medium"/>
                <a:ea typeface="NVIDIA Sans Medium"/>
                <a:cs typeface="NVIDIA Sans Medium"/>
                <a:sym typeface="NVIDIA Sans Medium"/>
              </a:defRPr>
            </a:lvl4pPr>
            <a:lvl5pPr lvl="4" rtl="0" algn="ctr">
              <a:spcBef>
                <a:spcPts val="0"/>
              </a:spcBef>
              <a:spcAft>
                <a:spcPts val="0"/>
              </a:spcAft>
              <a:buClr>
                <a:schemeClr val="lt1"/>
              </a:buClr>
              <a:buSzPts val="4000"/>
              <a:buFont typeface="NVIDIA Sans Medium"/>
              <a:buNone/>
              <a:defRPr sz="4000">
                <a:solidFill>
                  <a:schemeClr val="lt1"/>
                </a:solidFill>
                <a:latin typeface="NVIDIA Sans Medium"/>
                <a:ea typeface="NVIDIA Sans Medium"/>
                <a:cs typeface="NVIDIA Sans Medium"/>
                <a:sym typeface="NVIDIA Sans Medium"/>
              </a:defRPr>
            </a:lvl5pPr>
            <a:lvl6pPr lvl="5" rtl="0" algn="ctr">
              <a:spcBef>
                <a:spcPts val="0"/>
              </a:spcBef>
              <a:spcAft>
                <a:spcPts val="0"/>
              </a:spcAft>
              <a:buClr>
                <a:schemeClr val="lt1"/>
              </a:buClr>
              <a:buSzPts val="4000"/>
              <a:buFont typeface="NVIDIA Sans Medium"/>
              <a:buNone/>
              <a:defRPr sz="4000">
                <a:solidFill>
                  <a:schemeClr val="lt1"/>
                </a:solidFill>
                <a:latin typeface="NVIDIA Sans Medium"/>
                <a:ea typeface="NVIDIA Sans Medium"/>
                <a:cs typeface="NVIDIA Sans Medium"/>
                <a:sym typeface="NVIDIA Sans Medium"/>
              </a:defRPr>
            </a:lvl6pPr>
            <a:lvl7pPr lvl="6" rtl="0" algn="ctr">
              <a:spcBef>
                <a:spcPts val="0"/>
              </a:spcBef>
              <a:spcAft>
                <a:spcPts val="0"/>
              </a:spcAft>
              <a:buClr>
                <a:schemeClr val="lt1"/>
              </a:buClr>
              <a:buSzPts val="4000"/>
              <a:buFont typeface="NVIDIA Sans Medium"/>
              <a:buNone/>
              <a:defRPr sz="4000">
                <a:solidFill>
                  <a:schemeClr val="lt1"/>
                </a:solidFill>
                <a:latin typeface="NVIDIA Sans Medium"/>
                <a:ea typeface="NVIDIA Sans Medium"/>
                <a:cs typeface="NVIDIA Sans Medium"/>
                <a:sym typeface="NVIDIA Sans Medium"/>
              </a:defRPr>
            </a:lvl7pPr>
            <a:lvl8pPr lvl="7" rtl="0" algn="ctr">
              <a:spcBef>
                <a:spcPts val="0"/>
              </a:spcBef>
              <a:spcAft>
                <a:spcPts val="0"/>
              </a:spcAft>
              <a:buClr>
                <a:schemeClr val="lt1"/>
              </a:buClr>
              <a:buSzPts val="4000"/>
              <a:buFont typeface="NVIDIA Sans Medium"/>
              <a:buNone/>
              <a:defRPr sz="4000">
                <a:solidFill>
                  <a:schemeClr val="lt1"/>
                </a:solidFill>
                <a:latin typeface="NVIDIA Sans Medium"/>
                <a:ea typeface="NVIDIA Sans Medium"/>
                <a:cs typeface="NVIDIA Sans Medium"/>
                <a:sym typeface="NVIDIA Sans Medium"/>
              </a:defRPr>
            </a:lvl8pPr>
            <a:lvl9pPr lvl="8" rtl="0" algn="ctr">
              <a:spcBef>
                <a:spcPts val="0"/>
              </a:spcBef>
              <a:spcAft>
                <a:spcPts val="0"/>
              </a:spcAft>
              <a:buClr>
                <a:schemeClr val="lt1"/>
              </a:buClr>
              <a:buSzPts val="4000"/>
              <a:buFont typeface="NVIDIA Sans Medium"/>
              <a:buNone/>
              <a:defRPr sz="4000">
                <a:solidFill>
                  <a:schemeClr val="lt1"/>
                </a:solidFill>
                <a:latin typeface="NVIDIA Sans Medium"/>
                <a:ea typeface="NVIDIA Sans Medium"/>
                <a:cs typeface="NVIDIA Sans Medium"/>
                <a:sym typeface="NVIDIA Sans Medium"/>
              </a:defRPr>
            </a:lvl9pPr>
          </a:lstStyle>
          <a:p/>
        </p:txBody>
      </p:sp>
      <p:sp>
        <p:nvSpPr>
          <p:cNvPr id="376" name="Google Shape;376;p35"/>
          <p:cNvSpPr txBox="1"/>
          <p:nvPr>
            <p:ph idx="17" type="subTitle"/>
          </p:nvPr>
        </p:nvSpPr>
        <p:spPr>
          <a:xfrm>
            <a:off x="8156448" y="9683496"/>
            <a:ext cx="6172200" cy="795600"/>
          </a:xfrm>
          <a:prstGeom prst="rect">
            <a:avLst/>
          </a:prstGeom>
          <a:noFill/>
          <a:ln>
            <a:noFill/>
          </a:ln>
        </p:spPr>
        <p:txBody>
          <a:bodyPr anchorCtr="0" anchor="b" bIns="45700" lIns="91425" spcFirstLastPara="1" rIns="91425" wrap="square" tIns="45700">
            <a:noAutofit/>
          </a:bodyPr>
          <a:lstStyle>
            <a:lvl1pPr lvl="0" rtl="0" algn="ctr">
              <a:spcBef>
                <a:spcPts val="0"/>
              </a:spcBef>
              <a:spcAft>
                <a:spcPts val="0"/>
              </a:spcAft>
              <a:buClr>
                <a:schemeClr val="lt1"/>
              </a:buClr>
              <a:buSzPts val="7200"/>
              <a:buFont typeface="NVIDIA Sans Light"/>
              <a:buNone/>
              <a:defRPr sz="7200">
                <a:solidFill>
                  <a:schemeClr val="lt1"/>
                </a:solidFill>
                <a:latin typeface="NVIDIA Sans Light"/>
                <a:ea typeface="NVIDIA Sans Light"/>
                <a:cs typeface="NVIDIA Sans Light"/>
                <a:sym typeface="NVIDIA Sans Light"/>
              </a:defRPr>
            </a:lvl1pPr>
            <a:lvl2pPr lvl="1" rtl="0" algn="ctr">
              <a:spcBef>
                <a:spcPts val="0"/>
              </a:spcBef>
              <a:spcAft>
                <a:spcPts val="0"/>
              </a:spcAft>
              <a:buClr>
                <a:schemeClr val="lt1"/>
              </a:buClr>
              <a:buSzPts val="7200"/>
              <a:buFont typeface="NVIDIA Sans Light"/>
              <a:buNone/>
              <a:defRPr sz="7200">
                <a:solidFill>
                  <a:schemeClr val="lt1"/>
                </a:solidFill>
                <a:latin typeface="NVIDIA Sans Light"/>
                <a:ea typeface="NVIDIA Sans Light"/>
                <a:cs typeface="NVIDIA Sans Light"/>
                <a:sym typeface="NVIDIA Sans Light"/>
              </a:defRPr>
            </a:lvl2pPr>
            <a:lvl3pPr lvl="2" rtl="0" algn="ctr">
              <a:spcBef>
                <a:spcPts val="0"/>
              </a:spcBef>
              <a:spcAft>
                <a:spcPts val="0"/>
              </a:spcAft>
              <a:buClr>
                <a:schemeClr val="lt1"/>
              </a:buClr>
              <a:buSzPts val="7200"/>
              <a:buFont typeface="NVIDIA Sans Light"/>
              <a:buNone/>
              <a:defRPr sz="7200">
                <a:solidFill>
                  <a:schemeClr val="lt1"/>
                </a:solidFill>
                <a:latin typeface="NVIDIA Sans Light"/>
                <a:ea typeface="NVIDIA Sans Light"/>
                <a:cs typeface="NVIDIA Sans Light"/>
                <a:sym typeface="NVIDIA Sans Light"/>
              </a:defRPr>
            </a:lvl3pPr>
            <a:lvl4pPr lvl="3" rtl="0" algn="ctr">
              <a:spcBef>
                <a:spcPts val="0"/>
              </a:spcBef>
              <a:spcAft>
                <a:spcPts val="0"/>
              </a:spcAft>
              <a:buClr>
                <a:schemeClr val="lt1"/>
              </a:buClr>
              <a:buSzPts val="7200"/>
              <a:buFont typeface="NVIDIA Sans Light"/>
              <a:buNone/>
              <a:defRPr sz="7200">
                <a:solidFill>
                  <a:schemeClr val="lt1"/>
                </a:solidFill>
                <a:latin typeface="NVIDIA Sans Light"/>
                <a:ea typeface="NVIDIA Sans Light"/>
                <a:cs typeface="NVIDIA Sans Light"/>
                <a:sym typeface="NVIDIA Sans Light"/>
              </a:defRPr>
            </a:lvl4pPr>
            <a:lvl5pPr lvl="4" rtl="0" algn="ctr">
              <a:spcBef>
                <a:spcPts val="0"/>
              </a:spcBef>
              <a:spcAft>
                <a:spcPts val="0"/>
              </a:spcAft>
              <a:buClr>
                <a:schemeClr val="lt1"/>
              </a:buClr>
              <a:buSzPts val="7200"/>
              <a:buFont typeface="NVIDIA Sans Light"/>
              <a:buNone/>
              <a:defRPr sz="7200">
                <a:solidFill>
                  <a:schemeClr val="lt1"/>
                </a:solidFill>
                <a:latin typeface="NVIDIA Sans Light"/>
                <a:ea typeface="NVIDIA Sans Light"/>
                <a:cs typeface="NVIDIA Sans Light"/>
                <a:sym typeface="NVIDIA Sans Light"/>
              </a:defRPr>
            </a:lvl5pPr>
            <a:lvl6pPr lvl="5" rtl="0" algn="ctr">
              <a:spcBef>
                <a:spcPts val="0"/>
              </a:spcBef>
              <a:spcAft>
                <a:spcPts val="0"/>
              </a:spcAft>
              <a:buClr>
                <a:schemeClr val="lt1"/>
              </a:buClr>
              <a:buSzPts val="7200"/>
              <a:buFont typeface="NVIDIA Sans Light"/>
              <a:buNone/>
              <a:defRPr sz="7200">
                <a:solidFill>
                  <a:schemeClr val="lt1"/>
                </a:solidFill>
                <a:latin typeface="NVIDIA Sans Light"/>
                <a:ea typeface="NVIDIA Sans Light"/>
                <a:cs typeface="NVIDIA Sans Light"/>
                <a:sym typeface="NVIDIA Sans Light"/>
              </a:defRPr>
            </a:lvl6pPr>
            <a:lvl7pPr lvl="6" rtl="0" algn="ctr">
              <a:spcBef>
                <a:spcPts val="0"/>
              </a:spcBef>
              <a:spcAft>
                <a:spcPts val="0"/>
              </a:spcAft>
              <a:buClr>
                <a:schemeClr val="lt1"/>
              </a:buClr>
              <a:buSzPts val="7200"/>
              <a:buFont typeface="NVIDIA Sans Light"/>
              <a:buNone/>
              <a:defRPr sz="7200">
                <a:solidFill>
                  <a:schemeClr val="lt1"/>
                </a:solidFill>
                <a:latin typeface="NVIDIA Sans Light"/>
                <a:ea typeface="NVIDIA Sans Light"/>
                <a:cs typeface="NVIDIA Sans Light"/>
                <a:sym typeface="NVIDIA Sans Light"/>
              </a:defRPr>
            </a:lvl7pPr>
            <a:lvl8pPr lvl="7" rtl="0" algn="ctr">
              <a:spcBef>
                <a:spcPts val="0"/>
              </a:spcBef>
              <a:spcAft>
                <a:spcPts val="0"/>
              </a:spcAft>
              <a:buClr>
                <a:schemeClr val="lt1"/>
              </a:buClr>
              <a:buSzPts val="7200"/>
              <a:buFont typeface="NVIDIA Sans Light"/>
              <a:buNone/>
              <a:defRPr sz="7200">
                <a:solidFill>
                  <a:schemeClr val="lt1"/>
                </a:solidFill>
                <a:latin typeface="NVIDIA Sans Light"/>
                <a:ea typeface="NVIDIA Sans Light"/>
                <a:cs typeface="NVIDIA Sans Light"/>
                <a:sym typeface="NVIDIA Sans Light"/>
              </a:defRPr>
            </a:lvl8pPr>
            <a:lvl9pPr lvl="8" rtl="0" algn="ctr">
              <a:spcBef>
                <a:spcPts val="0"/>
              </a:spcBef>
              <a:spcAft>
                <a:spcPts val="0"/>
              </a:spcAft>
              <a:buClr>
                <a:schemeClr val="lt1"/>
              </a:buClr>
              <a:buSzPts val="7200"/>
              <a:buFont typeface="NVIDIA Sans Light"/>
              <a:buNone/>
              <a:defRPr sz="7200">
                <a:solidFill>
                  <a:schemeClr val="lt1"/>
                </a:solidFill>
                <a:latin typeface="NVIDIA Sans Light"/>
                <a:ea typeface="NVIDIA Sans Light"/>
                <a:cs typeface="NVIDIA Sans Light"/>
                <a:sym typeface="NVIDIA Sans Light"/>
              </a:defRPr>
            </a:lvl9pPr>
          </a:lstStyle>
          <a:p/>
        </p:txBody>
      </p:sp>
      <p:sp>
        <p:nvSpPr>
          <p:cNvPr id="377" name="Google Shape;377;p35"/>
          <p:cNvSpPr txBox="1"/>
          <p:nvPr>
            <p:ph idx="18" type="subTitle"/>
          </p:nvPr>
        </p:nvSpPr>
        <p:spPr>
          <a:xfrm>
            <a:off x="15160752" y="7946136"/>
            <a:ext cx="6172200" cy="676800"/>
          </a:xfrm>
          <a:prstGeom prst="rect">
            <a:avLst/>
          </a:prstGeom>
          <a:noFill/>
          <a:ln>
            <a:noFill/>
          </a:ln>
        </p:spPr>
        <p:txBody>
          <a:bodyPr anchorCtr="0" anchor="t" bIns="45700" lIns="91425" spcFirstLastPara="1" rIns="91425" wrap="square" tIns="45700">
            <a:noAutofit/>
          </a:bodyPr>
          <a:lstStyle>
            <a:lvl1pPr lvl="0" rtl="0" algn="ctr">
              <a:spcBef>
                <a:spcPts val="0"/>
              </a:spcBef>
              <a:spcAft>
                <a:spcPts val="0"/>
              </a:spcAft>
              <a:buClr>
                <a:schemeClr val="lt1"/>
              </a:buClr>
              <a:buSzPts val="2800"/>
              <a:buFont typeface="NVIDIA Sans"/>
              <a:buNone/>
              <a:defRPr sz="2800">
                <a:solidFill>
                  <a:schemeClr val="lt1"/>
                </a:solidFill>
                <a:latin typeface="NVIDIA Sans"/>
                <a:ea typeface="NVIDIA Sans"/>
                <a:cs typeface="NVIDIA Sans"/>
                <a:sym typeface="NVIDIA Sans"/>
              </a:defRPr>
            </a:lvl1pPr>
            <a:lvl2pPr lvl="1" rtl="0" algn="ctr">
              <a:spcBef>
                <a:spcPts val="0"/>
              </a:spcBef>
              <a:spcAft>
                <a:spcPts val="0"/>
              </a:spcAft>
              <a:buClr>
                <a:schemeClr val="lt1"/>
              </a:buClr>
              <a:buSzPts val="2800"/>
              <a:buFont typeface="NVIDIA Sans"/>
              <a:buNone/>
              <a:defRPr sz="2800">
                <a:solidFill>
                  <a:schemeClr val="lt1"/>
                </a:solidFill>
                <a:latin typeface="NVIDIA Sans"/>
                <a:ea typeface="NVIDIA Sans"/>
                <a:cs typeface="NVIDIA Sans"/>
                <a:sym typeface="NVIDIA Sans"/>
              </a:defRPr>
            </a:lvl2pPr>
            <a:lvl3pPr lvl="2" rtl="0" algn="ctr">
              <a:spcBef>
                <a:spcPts val="0"/>
              </a:spcBef>
              <a:spcAft>
                <a:spcPts val="0"/>
              </a:spcAft>
              <a:buClr>
                <a:schemeClr val="lt1"/>
              </a:buClr>
              <a:buSzPts val="2800"/>
              <a:buFont typeface="NVIDIA Sans"/>
              <a:buNone/>
              <a:defRPr sz="2800">
                <a:solidFill>
                  <a:schemeClr val="lt1"/>
                </a:solidFill>
                <a:latin typeface="NVIDIA Sans"/>
                <a:ea typeface="NVIDIA Sans"/>
                <a:cs typeface="NVIDIA Sans"/>
                <a:sym typeface="NVIDIA Sans"/>
              </a:defRPr>
            </a:lvl3pPr>
            <a:lvl4pPr lvl="3" rtl="0" algn="ctr">
              <a:spcBef>
                <a:spcPts val="0"/>
              </a:spcBef>
              <a:spcAft>
                <a:spcPts val="0"/>
              </a:spcAft>
              <a:buClr>
                <a:schemeClr val="lt1"/>
              </a:buClr>
              <a:buSzPts val="2800"/>
              <a:buFont typeface="NVIDIA Sans"/>
              <a:buNone/>
              <a:defRPr sz="2800">
                <a:solidFill>
                  <a:schemeClr val="lt1"/>
                </a:solidFill>
                <a:latin typeface="NVIDIA Sans"/>
                <a:ea typeface="NVIDIA Sans"/>
                <a:cs typeface="NVIDIA Sans"/>
                <a:sym typeface="NVIDIA Sans"/>
              </a:defRPr>
            </a:lvl4pPr>
            <a:lvl5pPr lvl="4" rtl="0" algn="ctr">
              <a:spcBef>
                <a:spcPts val="0"/>
              </a:spcBef>
              <a:spcAft>
                <a:spcPts val="0"/>
              </a:spcAft>
              <a:buClr>
                <a:schemeClr val="lt1"/>
              </a:buClr>
              <a:buSzPts val="2800"/>
              <a:buFont typeface="NVIDIA Sans"/>
              <a:buNone/>
              <a:defRPr sz="2800">
                <a:solidFill>
                  <a:schemeClr val="lt1"/>
                </a:solidFill>
                <a:latin typeface="NVIDIA Sans"/>
                <a:ea typeface="NVIDIA Sans"/>
                <a:cs typeface="NVIDIA Sans"/>
                <a:sym typeface="NVIDIA Sans"/>
              </a:defRPr>
            </a:lvl5pPr>
            <a:lvl6pPr lvl="5" rtl="0" algn="ctr">
              <a:spcBef>
                <a:spcPts val="0"/>
              </a:spcBef>
              <a:spcAft>
                <a:spcPts val="0"/>
              </a:spcAft>
              <a:buClr>
                <a:schemeClr val="lt1"/>
              </a:buClr>
              <a:buSzPts val="2800"/>
              <a:buFont typeface="NVIDIA Sans"/>
              <a:buNone/>
              <a:defRPr sz="2800">
                <a:solidFill>
                  <a:schemeClr val="lt1"/>
                </a:solidFill>
                <a:latin typeface="NVIDIA Sans"/>
                <a:ea typeface="NVIDIA Sans"/>
                <a:cs typeface="NVIDIA Sans"/>
                <a:sym typeface="NVIDIA Sans"/>
              </a:defRPr>
            </a:lvl6pPr>
            <a:lvl7pPr lvl="6" rtl="0" algn="ctr">
              <a:spcBef>
                <a:spcPts val="0"/>
              </a:spcBef>
              <a:spcAft>
                <a:spcPts val="0"/>
              </a:spcAft>
              <a:buClr>
                <a:schemeClr val="lt1"/>
              </a:buClr>
              <a:buSzPts val="2800"/>
              <a:buFont typeface="NVIDIA Sans"/>
              <a:buNone/>
              <a:defRPr sz="2800">
                <a:solidFill>
                  <a:schemeClr val="lt1"/>
                </a:solidFill>
                <a:latin typeface="NVIDIA Sans"/>
                <a:ea typeface="NVIDIA Sans"/>
                <a:cs typeface="NVIDIA Sans"/>
                <a:sym typeface="NVIDIA Sans"/>
              </a:defRPr>
            </a:lvl7pPr>
            <a:lvl8pPr lvl="7" rtl="0" algn="ctr">
              <a:spcBef>
                <a:spcPts val="0"/>
              </a:spcBef>
              <a:spcAft>
                <a:spcPts val="0"/>
              </a:spcAft>
              <a:buClr>
                <a:schemeClr val="lt1"/>
              </a:buClr>
              <a:buSzPts val="2800"/>
              <a:buFont typeface="NVIDIA Sans"/>
              <a:buNone/>
              <a:defRPr sz="2800">
                <a:solidFill>
                  <a:schemeClr val="lt1"/>
                </a:solidFill>
                <a:latin typeface="NVIDIA Sans"/>
                <a:ea typeface="NVIDIA Sans"/>
                <a:cs typeface="NVIDIA Sans"/>
                <a:sym typeface="NVIDIA Sans"/>
              </a:defRPr>
            </a:lvl8pPr>
            <a:lvl9pPr lvl="8" rtl="0" algn="ctr">
              <a:spcBef>
                <a:spcPts val="0"/>
              </a:spcBef>
              <a:spcAft>
                <a:spcPts val="0"/>
              </a:spcAft>
              <a:buClr>
                <a:schemeClr val="lt1"/>
              </a:buClr>
              <a:buSzPts val="2800"/>
              <a:buFont typeface="NVIDIA Sans"/>
              <a:buNone/>
              <a:defRPr sz="2800">
                <a:solidFill>
                  <a:schemeClr val="lt1"/>
                </a:solidFill>
                <a:latin typeface="NVIDIA Sans"/>
                <a:ea typeface="NVIDIA Sans"/>
                <a:cs typeface="NVIDIA Sans"/>
                <a:sym typeface="NVIDIA Sans"/>
              </a:defRPr>
            </a:lvl9pPr>
          </a:lstStyle>
          <a:p/>
        </p:txBody>
      </p:sp>
      <p:sp>
        <p:nvSpPr>
          <p:cNvPr id="378" name="Google Shape;378;p35"/>
          <p:cNvSpPr txBox="1"/>
          <p:nvPr>
            <p:ph idx="19" type="subTitle"/>
          </p:nvPr>
        </p:nvSpPr>
        <p:spPr>
          <a:xfrm>
            <a:off x="15160752" y="7232904"/>
            <a:ext cx="6172200" cy="7956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Clr>
                <a:schemeClr val="lt1"/>
              </a:buClr>
              <a:buSzPts val="4000"/>
              <a:buFont typeface="NVIDIA Sans Medium"/>
              <a:buNone/>
              <a:defRPr sz="4000">
                <a:solidFill>
                  <a:schemeClr val="lt1"/>
                </a:solidFill>
                <a:latin typeface="NVIDIA Sans Medium"/>
                <a:ea typeface="NVIDIA Sans Medium"/>
                <a:cs typeface="NVIDIA Sans Medium"/>
                <a:sym typeface="NVIDIA Sans Medium"/>
              </a:defRPr>
            </a:lvl1pPr>
            <a:lvl2pPr lvl="1" rtl="0" algn="ctr">
              <a:spcBef>
                <a:spcPts val="0"/>
              </a:spcBef>
              <a:spcAft>
                <a:spcPts val="0"/>
              </a:spcAft>
              <a:buClr>
                <a:schemeClr val="lt1"/>
              </a:buClr>
              <a:buSzPts val="4000"/>
              <a:buFont typeface="NVIDIA Sans Medium"/>
              <a:buNone/>
              <a:defRPr sz="4000">
                <a:solidFill>
                  <a:schemeClr val="lt1"/>
                </a:solidFill>
                <a:latin typeface="NVIDIA Sans Medium"/>
                <a:ea typeface="NVIDIA Sans Medium"/>
                <a:cs typeface="NVIDIA Sans Medium"/>
                <a:sym typeface="NVIDIA Sans Medium"/>
              </a:defRPr>
            </a:lvl2pPr>
            <a:lvl3pPr lvl="2" rtl="0" algn="ctr">
              <a:spcBef>
                <a:spcPts val="0"/>
              </a:spcBef>
              <a:spcAft>
                <a:spcPts val="0"/>
              </a:spcAft>
              <a:buClr>
                <a:schemeClr val="lt1"/>
              </a:buClr>
              <a:buSzPts val="4000"/>
              <a:buFont typeface="NVIDIA Sans Medium"/>
              <a:buNone/>
              <a:defRPr sz="4000">
                <a:solidFill>
                  <a:schemeClr val="lt1"/>
                </a:solidFill>
                <a:latin typeface="NVIDIA Sans Medium"/>
                <a:ea typeface="NVIDIA Sans Medium"/>
                <a:cs typeface="NVIDIA Sans Medium"/>
                <a:sym typeface="NVIDIA Sans Medium"/>
              </a:defRPr>
            </a:lvl3pPr>
            <a:lvl4pPr lvl="3" rtl="0" algn="ctr">
              <a:spcBef>
                <a:spcPts val="0"/>
              </a:spcBef>
              <a:spcAft>
                <a:spcPts val="0"/>
              </a:spcAft>
              <a:buClr>
                <a:schemeClr val="lt1"/>
              </a:buClr>
              <a:buSzPts val="4000"/>
              <a:buFont typeface="NVIDIA Sans Medium"/>
              <a:buNone/>
              <a:defRPr sz="4000">
                <a:solidFill>
                  <a:schemeClr val="lt1"/>
                </a:solidFill>
                <a:latin typeface="NVIDIA Sans Medium"/>
                <a:ea typeface="NVIDIA Sans Medium"/>
                <a:cs typeface="NVIDIA Sans Medium"/>
                <a:sym typeface="NVIDIA Sans Medium"/>
              </a:defRPr>
            </a:lvl4pPr>
            <a:lvl5pPr lvl="4" rtl="0" algn="ctr">
              <a:spcBef>
                <a:spcPts val="0"/>
              </a:spcBef>
              <a:spcAft>
                <a:spcPts val="0"/>
              </a:spcAft>
              <a:buClr>
                <a:schemeClr val="lt1"/>
              </a:buClr>
              <a:buSzPts val="4000"/>
              <a:buFont typeface="NVIDIA Sans Medium"/>
              <a:buNone/>
              <a:defRPr sz="4000">
                <a:solidFill>
                  <a:schemeClr val="lt1"/>
                </a:solidFill>
                <a:latin typeface="NVIDIA Sans Medium"/>
                <a:ea typeface="NVIDIA Sans Medium"/>
                <a:cs typeface="NVIDIA Sans Medium"/>
                <a:sym typeface="NVIDIA Sans Medium"/>
              </a:defRPr>
            </a:lvl5pPr>
            <a:lvl6pPr lvl="5" rtl="0" algn="ctr">
              <a:spcBef>
                <a:spcPts val="0"/>
              </a:spcBef>
              <a:spcAft>
                <a:spcPts val="0"/>
              </a:spcAft>
              <a:buClr>
                <a:schemeClr val="lt1"/>
              </a:buClr>
              <a:buSzPts val="4000"/>
              <a:buFont typeface="NVIDIA Sans Medium"/>
              <a:buNone/>
              <a:defRPr sz="4000">
                <a:solidFill>
                  <a:schemeClr val="lt1"/>
                </a:solidFill>
                <a:latin typeface="NVIDIA Sans Medium"/>
                <a:ea typeface="NVIDIA Sans Medium"/>
                <a:cs typeface="NVIDIA Sans Medium"/>
                <a:sym typeface="NVIDIA Sans Medium"/>
              </a:defRPr>
            </a:lvl6pPr>
            <a:lvl7pPr lvl="6" rtl="0" algn="ctr">
              <a:spcBef>
                <a:spcPts val="0"/>
              </a:spcBef>
              <a:spcAft>
                <a:spcPts val="0"/>
              </a:spcAft>
              <a:buClr>
                <a:schemeClr val="lt1"/>
              </a:buClr>
              <a:buSzPts val="4000"/>
              <a:buFont typeface="NVIDIA Sans Medium"/>
              <a:buNone/>
              <a:defRPr sz="4000">
                <a:solidFill>
                  <a:schemeClr val="lt1"/>
                </a:solidFill>
                <a:latin typeface="NVIDIA Sans Medium"/>
                <a:ea typeface="NVIDIA Sans Medium"/>
                <a:cs typeface="NVIDIA Sans Medium"/>
                <a:sym typeface="NVIDIA Sans Medium"/>
              </a:defRPr>
            </a:lvl7pPr>
            <a:lvl8pPr lvl="7" rtl="0" algn="ctr">
              <a:spcBef>
                <a:spcPts val="0"/>
              </a:spcBef>
              <a:spcAft>
                <a:spcPts val="0"/>
              </a:spcAft>
              <a:buClr>
                <a:schemeClr val="lt1"/>
              </a:buClr>
              <a:buSzPts val="4000"/>
              <a:buFont typeface="NVIDIA Sans Medium"/>
              <a:buNone/>
              <a:defRPr sz="4000">
                <a:solidFill>
                  <a:schemeClr val="lt1"/>
                </a:solidFill>
                <a:latin typeface="NVIDIA Sans Medium"/>
                <a:ea typeface="NVIDIA Sans Medium"/>
                <a:cs typeface="NVIDIA Sans Medium"/>
                <a:sym typeface="NVIDIA Sans Medium"/>
              </a:defRPr>
            </a:lvl8pPr>
            <a:lvl9pPr lvl="8" rtl="0" algn="ctr">
              <a:spcBef>
                <a:spcPts val="0"/>
              </a:spcBef>
              <a:spcAft>
                <a:spcPts val="0"/>
              </a:spcAft>
              <a:buClr>
                <a:schemeClr val="lt1"/>
              </a:buClr>
              <a:buSzPts val="4000"/>
              <a:buFont typeface="NVIDIA Sans Medium"/>
              <a:buNone/>
              <a:defRPr sz="4000">
                <a:solidFill>
                  <a:schemeClr val="lt1"/>
                </a:solidFill>
                <a:latin typeface="NVIDIA Sans Medium"/>
                <a:ea typeface="NVIDIA Sans Medium"/>
                <a:cs typeface="NVIDIA Sans Medium"/>
                <a:sym typeface="NVIDIA Sans Medium"/>
              </a:defRPr>
            </a:lvl9pPr>
          </a:lstStyle>
          <a:p/>
        </p:txBody>
      </p:sp>
      <p:sp>
        <p:nvSpPr>
          <p:cNvPr id="379" name="Google Shape;379;p35"/>
          <p:cNvSpPr txBox="1"/>
          <p:nvPr>
            <p:ph idx="20" type="subTitle"/>
          </p:nvPr>
        </p:nvSpPr>
        <p:spPr>
          <a:xfrm>
            <a:off x="15160752" y="6492240"/>
            <a:ext cx="6172200" cy="795600"/>
          </a:xfrm>
          <a:prstGeom prst="rect">
            <a:avLst/>
          </a:prstGeom>
          <a:noFill/>
          <a:ln>
            <a:noFill/>
          </a:ln>
        </p:spPr>
        <p:txBody>
          <a:bodyPr anchorCtr="0" anchor="b" bIns="45700" lIns="91425" spcFirstLastPara="1" rIns="91425" wrap="square" tIns="45700">
            <a:noAutofit/>
          </a:bodyPr>
          <a:lstStyle>
            <a:lvl1pPr lvl="0" rtl="0" algn="ctr">
              <a:spcBef>
                <a:spcPts val="0"/>
              </a:spcBef>
              <a:spcAft>
                <a:spcPts val="0"/>
              </a:spcAft>
              <a:buClr>
                <a:schemeClr val="lt1"/>
              </a:buClr>
              <a:buSzPts val="7200"/>
              <a:buFont typeface="NVIDIA Sans Light"/>
              <a:buNone/>
              <a:defRPr sz="7200">
                <a:solidFill>
                  <a:schemeClr val="lt1"/>
                </a:solidFill>
                <a:latin typeface="NVIDIA Sans Light"/>
                <a:ea typeface="NVIDIA Sans Light"/>
                <a:cs typeface="NVIDIA Sans Light"/>
                <a:sym typeface="NVIDIA Sans Light"/>
              </a:defRPr>
            </a:lvl1pPr>
            <a:lvl2pPr lvl="1" rtl="0" algn="ctr">
              <a:spcBef>
                <a:spcPts val="0"/>
              </a:spcBef>
              <a:spcAft>
                <a:spcPts val="0"/>
              </a:spcAft>
              <a:buClr>
                <a:schemeClr val="lt1"/>
              </a:buClr>
              <a:buSzPts val="7200"/>
              <a:buFont typeface="NVIDIA Sans Light"/>
              <a:buNone/>
              <a:defRPr sz="7200">
                <a:solidFill>
                  <a:schemeClr val="lt1"/>
                </a:solidFill>
                <a:latin typeface="NVIDIA Sans Light"/>
                <a:ea typeface="NVIDIA Sans Light"/>
                <a:cs typeface="NVIDIA Sans Light"/>
                <a:sym typeface="NVIDIA Sans Light"/>
              </a:defRPr>
            </a:lvl2pPr>
            <a:lvl3pPr lvl="2" rtl="0" algn="ctr">
              <a:spcBef>
                <a:spcPts val="0"/>
              </a:spcBef>
              <a:spcAft>
                <a:spcPts val="0"/>
              </a:spcAft>
              <a:buClr>
                <a:schemeClr val="lt1"/>
              </a:buClr>
              <a:buSzPts val="7200"/>
              <a:buFont typeface="NVIDIA Sans Light"/>
              <a:buNone/>
              <a:defRPr sz="7200">
                <a:solidFill>
                  <a:schemeClr val="lt1"/>
                </a:solidFill>
                <a:latin typeface="NVIDIA Sans Light"/>
                <a:ea typeface="NVIDIA Sans Light"/>
                <a:cs typeface="NVIDIA Sans Light"/>
                <a:sym typeface="NVIDIA Sans Light"/>
              </a:defRPr>
            </a:lvl3pPr>
            <a:lvl4pPr lvl="3" rtl="0" algn="ctr">
              <a:spcBef>
                <a:spcPts val="0"/>
              </a:spcBef>
              <a:spcAft>
                <a:spcPts val="0"/>
              </a:spcAft>
              <a:buClr>
                <a:schemeClr val="lt1"/>
              </a:buClr>
              <a:buSzPts val="7200"/>
              <a:buFont typeface="NVIDIA Sans Light"/>
              <a:buNone/>
              <a:defRPr sz="7200">
                <a:solidFill>
                  <a:schemeClr val="lt1"/>
                </a:solidFill>
                <a:latin typeface="NVIDIA Sans Light"/>
                <a:ea typeface="NVIDIA Sans Light"/>
                <a:cs typeface="NVIDIA Sans Light"/>
                <a:sym typeface="NVIDIA Sans Light"/>
              </a:defRPr>
            </a:lvl4pPr>
            <a:lvl5pPr lvl="4" rtl="0" algn="ctr">
              <a:spcBef>
                <a:spcPts val="0"/>
              </a:spcBef>
              <a:spcAft>
                <a:spcPts val="0"/>
              </a:spcAft>
              <a:buClr>
                <a:schemeClr val="lt1"/>
              </a:buClr>
              <a:buSzPts val="7200"/>
              <a:buFont typeface="NVIDIA Sans Light"/>
              <a:buNone/>
              <a:defRPr sz="7200">
                <a:solidFill>
                  <a:schemeClr val="lt1"/>
                </a:solidFill>
                <a:latin typeface="NVIDIA Sans Light"/>
                <a:ea typeface="NVIDIA Sans Light"/>
                <a:cs typeface="NVIDIA Sans Light"/>
                <a:sym typeface="NVIDIA Sans Light"/>
              </a:defRPr>
            </a:lvl5pPr>
            <a:lvl6pPr lvl="5" rtl="0" algn="ctr">
              <a:spcBef>
                <a:spcPts val="0"/>
              </a:spcBef>
              <a:spcAft>
                <a:spcPts val="0"/>
              </a:spcAft>
              <a:buClr>
                <a:schemeClr val="lt1"/>
              </a:buClr>
              <a:buSzPts val="7200"/>
              <a:buFont typeface="NVIDIA Sans Light"/>
              <a:buNone/>
              <a:defRPr sz="7200">
                <a:solidFill>
                  <a:schemeClr val="lt1"/>
                </a:solidFill>
                <a:latin typeface="NVIDIA Sans Light"/>
                <a:ea typeface="NVIDIA Sans Light"/>
                <a:cs typeface="NVIDIA Sans Light"/>
                <a:sym typeface="NVIDIA Sans Light"/>
              </a:defRPr>
            </a:lvl6pPr>
            <a:lvl7pPr lvl="6" rtl="0" algn="ctr">
              <a:spcBef>
                <a:spcPts val="0"/>
              </a:spcBef>
              <a:spcAft>
                <a:spcPts val="0"/>
              </a:spcAft>
              <a:buClr>
                <a:schemeClr val="lt1"/>
              </a:buClr>
              <a:buSzPts val="7200"/>
              <a:buFont typeface="NVIDIA Sans Light"/>
              <a:buNone/>
              <a:defRPr sz="7200">
                <a:solidFill>
                  <a:schemeClr val="lt1"/>
                </a:solidFill>
                <a:latin typeface="NVIDIA Sans Light"/>
                <a:ea typeface="NVIDIA Sans Light"/>
                <a:cs typeface="NVIDIA Sans Light"/>
                <a:sym typeface="NVIDIA Sans Light"/>
              </a:defRPr>
            </a:lvl7pPr>
            <a:lvl8pPr lvl="7" rtl="0" algn="ctr">
              <a:spcBef>
                <a:spcPts val="0"/>
              </a:spcBef>
              <a:spcAft>
                <a:spcPts val="0"/>
              </a:spcAft>
              <a:buClr>
                <a:schemeClr val="lt1"/>
              </a:buClr>
              <a:buSzPts val="7200"/>
              <a:buFont typeface="NVIDIA Sans Light"/>
              <a:buNone/>
              <a:defRPr sz="7200">
                <a:solidFill>
                  <a:schemeClr val="lt1"/>
                </a:solidFill>
                <a:latin typeface="NVIDIA Sans Light"/>
                <a:ea typeface="NVIDIA Sans Light"/>
                <a:cs typeface="NVIDIA Sans Light"/>
                <a:sym typeface="NVIDIA Sans Light"/>
              </a:defRPr>
            </a:lvl8pPr>
            <a:lvl9pPr lvl="8" rtl="0" algn="ctr">
              <a:spcBef>
                <a:spcPts val="0"/>
              </a:spcBef>
              <a:spcAft>
                <a:spcPts val="0"/>
              </a:spcAft>
              <a:buClr>
                <a:schemeClr val="lt1"/>
              </a:buClr>
              <a:buSzPts val="7200"/>
              <a:buFont typeface="NVIDIA Sans Light"/>
              <a:buNone/>
              <a:defRPr sz="7200">
                <a:solidFill>
                  <a:schemeClr val="lt1"/>
                </a:solidFill>
                <a:latin typeface="NVIDIA Sans Light"/>
                <a:ea typeface="NVIDIA Sans Light"/>
                <a:cs typeface="NVIDIA Sans Light"/>
                <a:sym typeface="NVIDIA Sans Light"/>
              </a:defRPr>
            </a:lvl9pPr>
          </a:lstStyle>
          <a:p/>
        </p:txBody>
      </p:sp>
      <p:sp>
        <p:nvSpPr>
          <p:cNvPr id="380" name="Google Shape;380;p35"/>
          <p:cNvSpPr txBox="1"/>
          <p:nvPr>
            <p:ph idx="21" type="subTitle"/>
          </p:nvPr>
        </p:nvSpPr>
        <p:spPr>
          <a:xfrm>
            <a:off x="22210776" y="11137392"/>
            <a:ext cx="6172200" cy="676800"/>
          </a:xfrm>
          <a:prstGeom prst="rect">
            <a:avLst/>
          </a:prstGeom>
          <a:noFill/>
          <a:ln>
            <a:noFill/>
          </a:ln>
        </p:spPr>
        <p:txBody>
          <a:bodyPr anchorCtr="0" anchor="t" bIns="45700" lIns="91425" spcFirstLastPara="1" rIns="91425" wrap="square" tIns="45700">
            <a:noAutofit/>
          </a:bodyPr>
          <a:lstStyle>
            <a:lvl1pPr lvl="0" rtl="0" algn="ctr">
              <a:spcBef>
                <a:spcPts val="0"/>
              </a:spcBef>
              <a:spcAft>
                <a:spcPts val="0"/>
              </a:spcAft>
              <a:buClr>
                <a:schemeClr val="lt1"/>
              </a:buClr>
              <a:buSzPts val="2800"/>
              <a:buFont typeface="NVIDIA Sans"/>
              <a:buNone/>
              <a:defRPr sz="2800">
                <a:solidFill>
                  <a:schemeClr val="lt1"/>
                </a:solidFill>
                <a:latin typeface="NVIDIA Sans"/>
                <a:ea typeface="NVIDIA Sans"/>
                <a:cs typeface="NVIDIA Sans"/>
                <a:sym typeface="NVIDIA Sans"/>
              </a:defRPr>
            </a:lvl1pPr>
            <a:lvl2pPr lvl="1" rtl="0" algn="ctr">
              <a:spcBef>
                <a:spcPts val="0"/>
              </a:spcBef>
              <a:spcAft>
                <a:spcPts val="0"/>
              </a:spcAft>
              <a:buClr>
                <a:schemeClr val="lt1"/>
              </a:buClr>
              <a:buSzPts val="2800"/>
              <a:buFont typeface="NVIDIA Sans"/>
              <a:buNone/>
              <a:defRPr sz="2800">
                <a:solidFill>
                  <a:schemeClr val="lt1"/>
                </a:solidFill>
                <a:latin typeface="NVIDIA Sans"/>
                <a:ea typeface="NVIDIA Sans"/>
                <a:cs typeface="NVIDIA Sans"/>
                <a:sym typeface="NVIDIA Sans"/>
              </a:defRPr>
            </a:lvl2pPr>
            <a:lvl3pPr lvl="2" rtl="0" algn="ctr">
              <a:spcBef>
                <a:spcPts val="0"/>
              </a:spcBef>
              <a:spcAft>
                <a:spcPts val="0"/>
              </a:spcAft>
              <a:buClr>
                <a:schemeClr val="lt1"/>
              </a:buClr>
              <a:buSzPts val="2800"/>
              <a:buFont typeface="NVIDIA Sans"/>
              <a:buNone/>
              <a:defRPr sz="2800">
                <a:solidFill>
                  <a:schemeClr val="lt1"/>
                </a:solidFill>
                <a:latin typeface="NVIDIA Sans"/>
                <a:ea typeface="NVIDIA Sans"/>
                <a:cs typeface="NVIDIA Sans"/>
                <a:sym typeface="NVIDIA Sans"/>
              </a:defRPr>
            </a:lvl3pPr>
            <a:lvl4pPr lvl="3" rtl="0" algn="ctr">
              <a:spcBef>
                <a:spcPts val="0"/>
              </a:spcBef>
              <a:spcAft>
                <a:spcPts val="0"/>
              </a:spcAft>
              <a:buClr>
                <a:schemeClr val="lt1"/>
              </a:buClr>
              <a:buSzPts val="2800"/>
              <a:buFont typeface="NVIDIA Sans"/>
              <a:buNone/>
              <a:defRPr sz="2800">
                <a:solidFill>
                  <a:schemeClr val="lt1"/>
                </a:solidFill>
                <a:latin typeface="NVIDIA Sans"/>
                <a:ea typeface="NVIDIA Sans"/>
                <a:cs typeface="NVIDIA Sans"/>
                <a:sym typeface="NVIDIA Sans"/>
              </a:defRPr>
            </a:lvl4pPr>
            <a:lvl5pPr lvl="4" rtl="0" algn="ctr">
              <a:spcBef>
                <a:spcPts val="0"/>
              </a:spcBef>
              <a:spcAft>
                <a:spcPts val="0"/>
              </a:spcAft>
              <a:buClr>
                <a:schemeClr val="lt1"/>
              </a:buClr>
              <a:buSzPts val="2800"/>
              <a:buFont typeface="NVIDIA Sans"/>
              <a:buNone/>
              <a:defRPr sz="2800">
                <a:solidFill>
                  <a:schemeClr val="lt1"/>
                </a:solidFill>
                <a:latin typeface="NVIDIA Sans"/>
                <a:ea typeface="NVIDIA Sans"/>
                <a:cs typeface="NVIDIA Sans"/>
                <a:sym typeface="NVIDIA Sans"/>
              </a:defRPr>
            </a:lvl5pPr>
            <a:lvl6pPr lvl="5" rtl="0" algn="ctr">
              <a:spcBef>
                <a:spcPts val="0"/>
              </a:spcBef>
              <a:spcAft>
                <a:spcPts val="0"/>
              </a:spcAft>
              <a:buClr>
                <a:schemeClr val="lt1"/>
              </a:buClr>
              <a:buSzPts val="2800"/>
              <a:buFont typeface="NVIDIA Sans"/>
              <a:buNone/>
              <a:defRPr sz="2800">
                <a:solidFill>
                  <a:schemeClr val="lt1"/>
                </a:solidFill>
                <a:latin typeface="NVIDIA Sans"/>
                <a:ea typeface="NVIDIA Sans"/>
                <a:cs typeface="NVIDIA Sans"/>
                <a:sym typeface="NVIDIA Sans"/>
              </a:defRPr>
            </a:lvl6pPr>
            <a:lvl7pPr lvl="6" rtl="0" algn="ctr">
              <a:spcBef>
                <a:spcPts val="0"/>
              </a:spcBef>
              <a:spcAft>
                <a:spcPts val="0"/>
              </a:spcAft>
              <a:buClr>
                <a:schemeClr val="lt1"/>
              </a:buClr>
              <a:buSzPts val="2800"/>
              <a:buFont typeface="NVIDIA Sans"/>
              <a:buNone/>
              <a:defRPr sz="2800">
                <a:solidFill>
                  <a:schemeClr val="lt1"/>
                </a:solidFill>
                <a:latin typeface="NVIDIA Sans"/>
                <a:ea typeface="NVIDIA Sans"/>
                <a:cs typeface="NVIDIA Sans"/>
                <a:sym typeface="NVIDIA Sans"/>
              </a:defRPr>
            </a:lvl7pPr>
            <a:lvl8pPr lvl="7" rtl="0" algn="ctr">
              <a:spcBef>
                <a:spcPts val="0"/>
              </a:spcBef>
              <a:spcAft>
                <a:spcPts val="0"/>
              </a:spcAft>
              <a:buClr>
                <a:schemeClr val="lt1"/>
              </a:buClr>
              <a:buSzPts val="2800"/>
              <a:buFont typeface="NVIDIA Sans"/>
              <a:buNone/>
              <a:defRPr sz="2800">
                <a:solidFill>
                  <a:schemeClr val="lt1"/>
                </a:solidFill>
                <a:latin typeface="NVIDIA Sans"/>
                <a:ea typeface="NVIDIA Sans"/>
                <a:cs typeface="NVIDIA Sans"/>
                <a:sym typeface="NVIDIA Sans"/>
              </a:defRPr>
            </a:lvl8pPr>
            <a:lvl9pPr lvl="8" rtl="0" algn="ctr">
              <a:spcBef>
                <a:spcPts val="0"/>
              </a:spcBef>
              <a:spcAft>
                <a:spcPts val="0"/>
              </a:spcAft>
              <a:buClr>
                <a:schemeClr val="lt1"/>
              </a:buClr>
              <a:buSzPts val="2800"/>
              <a:buFont typeface="NVIDIA Sans"/>
              <a:buNone/>
              <a:defRPr sz="2800">
                <a:solidFill>
                  <a:schemeClr val="lt1"/>
                </a:solidFill>
                <a:latin typeface="NVIDIA Sans"/>
                <a:ea typeface="NVIDIA Sans"/>
                <a:cs typeface="NVIDIA Sans"/>
                <a:sym typeface="NVIDIA Sans"/>
              </a:defRPr>
            </a:lvl9pPr>
          </a:lstStyle>
          <a:p/>
        </p:txBody>
      </p:sp>
      <p:sp>
        <p:nvSpPr>
          <p:cNvPr id="381" name="Google Shape;381;p35"/>
          <p:cNvSpPr txBox="1"/>
          <p:nvPr>
            <p:ph idx="22" type="subTitle"/>
          </p:nvPr>
        </p:nvSpPr>
        <p:spPr>
          <a:xfrm>
            <a:off x="22210776" y="10424160"/>
            <a:ext cx="6172200" cy="7956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Clr>
                <a:schemeClr val="lt1"/>
              </a:buClr>
              <a:buSzPts val="4000"/>
              <a:buFont typeface="NVIDIA Sans Medium"/>
              <a:buNone/>
              <a:defRPr sz="4000">
                <a:solidFill>
                  <a:schemeClr val="lt1"/>
                </a:solidFill>
                <a:latin typeface="NVIDIA Sans Medium"/>
                <a:ea typeface="NVIDIA Sans Medium"/>
                <a:cs typeface="NVIDIA Sans Medium"/>
                <a:sym typeface="NVIDIA Sans Medium"/>
              </a:defRPr>
            </a:lvl1pPr>
            <a:lvl2pPr lvl="1" rtl="0" algn="ctr">
              <a:spcBef>
                <a:spcPts val="0"/>
              </a:spcBef>
              <a:spcAft>
                <a:spcPts val="0"/>
              </a:spcAft>
              <a:buClr>
                <a:schemeClr val="lt1"/>
              </a:buClr>
              <a:buSzPts val="4000"/>
              <a:buFont typeface="NVIDIA Sans Medium"/>
              <a:buNone/>
              <a:defRPr sz="4000">
                <a:solidFill>
                  <a:schemeClr val="lt1"/>
                </a:solidFill>
                <a:latin typeface="NVIDIA Sans Medium"/>
                <a:ea typeface="NVIDIA Sans Medium"/>
                <a:cs typeface="NVIDIA Sans Medium"/>
                <a:sym typeface="NVIDIA Sans Medium"/>
              </a:defRPr>
            </a:lvl2pPr>
            <a:lvl3pPr lvl="2" rtl="0" algn="ctr">
              <a:spcBef>
                <a:spcPts val="0"/>
              </a:spcBef>
              <a:spcAft>
                <a:spcPts val="0"/>
              </a:spcAft>
              <a:buClr>
                <a:schemeClr val="lt1"/>
              </a:buClr>
              <a:buSzPts val="4000"/>
              <a:buFont typeface="NVIDIA Sans Medium"/>
              <a:buNone/>
              <a:defRPr sz="4000">
                <a:solidFill>
                  <a:schemeClr val="lt1"/>
                </a:solidFill>
                <a:latin typeface="NVIDIA Sans Medium"/>
                <a:ea typeface="NVIDIA Sans Medium"/>
                <a:cs typeface="NVIDIA Sans Medium"/>
                <a:sym typeface="NVIDIA Sans Medium"/>
              </a:defRPr>
            </a:lvl3pPr>
            <a:lvl4pPr lvl="3" rtl="0" algn="ctr">
              <a:spcBef>
                <a:spcPts val="0"/>
              </a:spcBef>
              <a:spcAft>
                <a:spcPts val="0"/>
              </a:spcAft>
              <a:buClr>
                <a:schemeClr val="lt1"/>
              </a:buClr>
              <a:buSzPts val="4000"/>
              <a:buFont typeface="NVIDIA Sans Medium"/>
              <a:buNone/>
              <a:defRPr sz="4000">
                <a:solidFill>
                  <a:schemeClr val="lt1"/>
                </a:solidFill>
                <a:latin typeface="NVIDIA Sans Medium"/>
                <a:ea typeface="NVIDIA Sans Medium"/>
                <a:cs typeface="NVIDIA Sans Medium"/>
                <a:sym typeface="NVIDIA Sans Medium"/>
              </a:defRPr>
            </a:lvl4pPr>
            <a:lvl5pPr lvl="4" rtl="0" algn="ctr">
              <a:spcBef>
                <a:spcPts val="0"/>
              </a:spcBef>
              <a:spcAft>
                <a:spcPts val="0"/>
              </a:spcAft>
              <a:buClr>
                <a:schemeClr val="lt1"/>
              </a:buClr>
              <a:buSzPts val="4000"/>
              <a:buFont typeface="NVIDIA Sans Medium"/>
              <a:buNone/>
              <a:defRPr sz="4000">
                <a:solidFill>
                  <a:schemeClr val="lt1"/>
                </a:solidFill>
                <a:latin typeface="NVIDIA Sans Medium"/>
                <a:ea typeface="NVIDIA Sans Medium"/>
                <a:cs typeface="NVIDIA Sans Medium"/>
                <a:sym typeface="NVIDIA Sans Medium"/>
              </a:defRPr>
            </a:lvl5pPr>
            <a:lvl6pPr lvl="5" rtl="0" algn="ctr">
              <a:spcBef>
                <a:spcPts val="0"/>
              </a:spcBef>
              <a:spcAft>
                <a:spcPts val="0"/>
              </a:spcAft>
              <a:buClr>
                <a:schemeClr val="lt1"/>
              </a:buClr>
              <a:buSzPts val="4000"/>
              <a:buFont typeface="NVIDIA Sans Medium"/>
              <a:buNone/>
              <a:defRPr sz="4000">
                <a:solidFill>
                  <a:schemeClr val="lt1"/>
                </a:solidFill>
                <a:latin typeface="NVIDIA Sans Medium"/>
                <a:ea typeface="NVIDIA Sans Medium"/>
                <a:cs typeface="NVIDIA Sans Medium"/>
                <a:sym typeface="NVIDIA Sans Medium"/>
              </a:defRPr>
            </a:lvl6pPr>
            <a:lvl7pPr lvl="6" rtl="0" algn="ctr">
              <a:spcBef>
                <a:spcPts val="0"/>
              </a:spcBef>
              <a:spcAft>
                <a:spcPts val="0"/>
              </a:spcAft>
              <a:buClr>
                <a:schemeClr val="lt1"/>
              </a:buClr>
              <a:buSzPts val="4000"/>
              <a:buFont typeface="NVIDIA Sans Medium"/>
              <a:buNone/>
              <a:defRPr sz="4000">
                <a:solidFill>
                  <a:schemeClr val="lt1"/>
                </a:solidFill>
                <a:latin typeface="NVIDIA Sans Medium"/>
                <a:ea typeface="NVIDIA Sans Medium"/>
                <a:cs typeface="NVIDIA Sans Medium"/>
                <a:sym typeface="NVIDIA Sans Medium"/>
              </a:defRPr>
            </a:lvl7pPr>
            <a:lvl8pPr lvl="7" rtl="0" algn="ctr">
              <a:spcBef>
                <a:spcPts val="0"/>
              </a:spcBef>
              <a:spcAft>
                <a:spcPts val="0"/>
              </a:spcAft>
              <a:buClr>
                <a:schemeClr val="lt1"/>
              </a:buClr>
              <a:buSzPts val="4000"/>
              <a:buFont typeface="NVIDIA Sans Medium"/>
              <a:buNone/>
              <a:defRPr sz="4000">
                <a:solidFill>
                  <a:schemeClr val="lt1"/>
                </a:solidFill>
                <a:latin typeface="NVIDIA Sans Medium"/>
                <a:ea typeface="NVIDIA Sans Medium"/>
                <a:cs typeface="NVIDIA Sans Medium"/>
                <a:sym typeface="NVIDIA Sans Medium"/>
              </a:defRPr>
            </a:lvl8pPr>
            <a:lvl9pPr lvl="8" rtl="0" algn="ctr">
              <a:spcBef>
                <a:spcPts val="0"/>
              </a:spcBef>
              <a:spcAft>
                <a:spcPts val="0"/>
              </a:spcAft>
              <a:buClr>
                <a:schemeClr val="lt1"/>
              </a:buClr>
              <a:buSzPts val="4000"/>
              <a:buFont typeface="NVIDIA Sans Medium"/>
              <a:buNone/>
              <a:defRPr sz="4000">
                <a:solidFill>
                  <a:schemeClr val="lt1"/>
                </a:solidFill>
                <a:latin typeface="NVIDIA Sans Medium"/>
                <a:ea typeface="NVIDIA Sans Medium"/>
                <a:cs typeface="NVIDIA Sans Medium"/>
                <a:sym typeface="NVIDIA Sans Medium"/>
              </a:defRPr>
            </a:lvl9pPr>
          </a:lstStyle>
          <a:p/>
        </p:txBody>
      </p:sp>
      <p:sp>
        <p:nvSpPr>
          <p:cNvPr id="382" name="Google Shape;382;p35"/>
          <p:cNvSpPr txBox="1"/>
          <p:nvPr>
            <p:ph idx="23" type="subTitle"/>
          </p:nvPr>
        </p:nvSpPr>
        <p:spPr>
          <a:xfrm>
            <a:off x="22210776" y="9683496"/>
            <a:ext cx="6172200" cy="795600"/>
          </a:xfrm>
          <a:prstGeom prst="rect">
            <a:avLst/>
          </a:prstGeom>
          <a:noFill/>
          <a:ln>
            <a:noFill/>
          </a:ln>
        </p:spPr>
        <p:txBody>
          <a:bodyPr anchorCtr="0" anchor="b" bIns="45700" lIns="91425" spcFirstLastPara="1" rIns="91425" wrap="square" tIns="45700">
            <a:noAutofit/>
          </a:bodyPr>
          <a:lstStyle>
            <a:lvl1pPr lvl="0" rtl="0" algn="ctr">
              <a:spcBef>
                <a:spcPts val="0"/>
              </a:spcBef>
              <a:spcAft>
                <a:spcPts val="0"/>
              </a:spcAft>
              <a:buClr>
                <a:schemeClr val="lt1"/>
              </a:buClr>
              <a:buSzPts val="7200"/>
              <a:buFont typeface="NVIDIA Sans Light"/>
              <a:buNone/>
              <a:defRPr sz="7200">
                <a:solidFill>
                  <a:schemeClr val="lt1"/>
                </a:solidFill>
                <a:latin typeface="NVIDIA Sans Light"/>
                <a:ea typeface="NVIDIA Sans Light"/>
                <a:cs typeface="NVIDIA Sans Light"/>
                <a:sym typeface="NVIDIA Sans Light"/>
              </a:defRPr>
            </a:lvl1pPr>
            <a:lvl2pPr lvl="1" rtl="0" algn="ctr">
              <a:spcBef>
                <a:spcPts val="0"/>
              </a:spcBef>
              <a:spcAft>
                <a:spcPts val="0"/>
              </a:spcAft>
              <a:buClr>
                <a:schemeClr val="lt1"/>
              </a:buClr>
              <a:buSzPts val="7200"/>
              <a:buFont typeface="NVIDIA Sans Light"/>
              <a:buNone/>
              <a:defRPr sz="7200">
                <a:solidFill>
                  <a:schemeClr val="lt1"/>
                </a:solidFill>
                <a:latin typeface="NVIDIA Sans Light"/>
                <a:ea typeface="NVIDIA Sans Light"/>
                <a:cs typeface="NVIDIA Sans Light"/>
                <a:sym typeface="NVIDIA Sans Light"/>
              </a:defRPr>
            </a:lvl2pPr>
            <a:lvl3pPr lvl="2" rtl="0" algn="ctr">
              <a:spcBef>
                <a:spcPts val="0"/>
              </a:spcBef>
              <a:spcAft>
                <a:spcPts val="0"/>
              </a:spcAft>
              <a:buClr>
                <a:schemeClr val="lt1"/>
              </a:buClr>
              <a:buSzPts val="7200"/>
              <a:buFont typeface="NVIDIA Sans Light"/>
              <a:buNone/>
              <a:defRPr sz="7200">
                <a:solidFill>
                  <a:schemeClr val="lt1"/>
                </a:solidFill>
                <a:latin typeface="NVIDIA Sans Light"/>
                <a:ea typeface="NVIDIA Sans Light"/>
                <a:cs typeface="NVIDIA Sans Light"/>
                <a:sym typeface="NVIDIA Sans Light"/>
              </a:defRPr>
            </a:lvl3pPr>
            <a:lvl4pPr lvl="3" rtl="0" algn="ctr">
              <a:spcBef>
                <a:spcPts val="0"/>
              </a:spcBef>
              <a:spcAft>
                <a:spcPts val="0"/>
              </a:spcAft>
              <a:buClr>
                <a:schemeClr val="lt1"/>
              </a:buClr>
              <a:buSzPts val="7200"/>
              <a:buFont typeface="NVIDIA Sans Light"/>
              <a:buNone/>
              <a:defRPr sz="7200">
                <a:solidFill>
                  <a:schemeClr val="lt1"/>
                </a:solidFill>
                <a:latin typeface="NVIDIA Sans Light"/>
                <a:ea typeface="NVIDIA Sans Light"/>
                <a:cs typeface="NVIDIA Sans Light"/>
                <a:sym typeface="NVIDIA Sans Light"/>
              </a:defRPr>
            </a:lvl4pPr>
            <a:lvl5pPr lvl="4" rtl="0" algn="ctr">
              <a:spcBef>
                <a:spcPts val="0"/>
              </a:spcBef>
              <a:spcAft>
                <a:spcPts val="0"/>
              </a:spcAft>
              <a:buClr>
                <a:schemeClr val="lt1"/>
              </a:buClr>
              <a:buSzPts val="7200"/>
              <a:buFont typeface="NVIDIA Sans Light"/>
              <a:buNone/>
              <a:defRPr sz="7200">
                <a:solidFill>
                  <a:schemeClr val="lt1"/>
                </a:solidFill>
                <a:latin typeface="NVIDIA Sans Light"/>
                <a:ea typeface="NVIDIA Sans Light"/>
                <a:cs typeface="NVIDIA Sans Light"/>
                <a:sym typeface="NVIDIA Sans Light"/>
              </a:defRPr>
            </a:lvl5pPr>
            <a:lvl6pPr lvl="5" rtl="0" algn="ctr">
              <a:spcBef>
                <a:spcPts val="0"/>
              </a:spcBef>
              <a:spcAft>
                <a:spcPts val="0"/>
              </a:spcAft>
              <a:buClr>
                <a:schemeClr val="lt1"/>
              </a:buClr>
              <a:buSzPts val="7200"/>
              <a:buFont typeface="NVIDIA Sans Light"/>
              <a:buNone/>
              <a:defRPr sz="7200">
                <a:solidFill>
                  <a:schemeClr val="lt1"/>
                </a:solidFill>
                <a:latin typeface="NVIDIA Sans Light"/>
                <a:ea typeface="NVIDIA Sans Light"/>
                <a:cs typeface="NVIDIA Sans Light"/>
                <a:sym typeface="NVIDIA Sans Light"/>
              </a:defRPr>
            </a:lvl6pPr>
            <a:lvl7pPr lvl="6" rtl="0" algn="ctr">
              <a:spcBef>
                <a:spcPts val="0"/>
              </a:spcBef>
              <a:spcAft>
                <a:spcPts val="0"/>
              </a:spcAft>
              <a:buClr>
                <a:schemeClr val="lt1"/>
              </a:buClr>
              <a:buSzPts val="7200"/>
              <a:buFont typeface="NVIDIA Sans Light"/>
              <a:buNone/>
              <a:defRPr sz="7200">
                <a:solidFill>
                  <a:schemeClr val="lt1"/>
                </a:solidFill>
                <a:latin typeface="NVIDIA Sans Light"/>
                <a:ea typeface="NVIDIA Sans Light"/>
                <a:cs typeface="NVIDIA Sans Light"/>
                <a:sym typeface="NVIDIA Sans Light"/>
              </a:defRPr>
            </a:lvl7pPr>
            <a:lvl8pPr lvl="7" rtl="0" algn="ctr">
              <a:spcBef>
                <a:spcPts val="0"/>
              </a:spcBef>
              <a:spcAft>
                <a:spcPts val="0"/>
              </a:spcAft>
              <a:buClr>
                <a:schemeClr val="lt1"/>
              </a:buClr>
              <a:buSzPts val="7200"/>
              <a:buFont typeface="NVIDIA Sans Light"/>
              <a:buNone/>
              <a:defRPr sz="7200">
                <a:solidFill>
                  <a:schemeClr val="lt1"/>
                </a:solidFill>
                <a:latin typeface="NVIDIA Sans Light"/>
                <a:ea typeface="NVIDIA Sans Light"/>
                <a:cs typeface="NVIDIA Sans Light"/>
                <a:sym typeface="NVIDIA Sans Light"/>
              </a:defRPr>
            </a:lvl8pPr>
            <a:lvl9pPr lvl="8" rtl="0" algn="ctr">
              <a:spcBef>
                <a:spcPts val="0"/>
              </a:spcBef>
              <a:spcAft>
                <a:spcPts val="0"/>
              </a:spcAft>
              <a:buClr>
                <a:schemeClr val="lt1"/>
              </a:buClr>
              <a:buSzPts val="7200"/>
              <a:buFont typeface="NVIDIA Sans Light"/>
              <a:buNone/>
              <a:defRPr sz="7200">
                <a:solidFill>
                  <a:schemeClr val="lt1"/>
                </a:solidFill>
                <a:latin typeface="NVIDIA Sans Light"/>
                <a:ea typeface="NVIDIA Sans Light"/>
                <a:cs typeface="NVIDIA Sans Light"/>
                <a:sym typeface="NVIDIA Sans Light"/>
              </a:defRPr>
            </a:lvl9pPr>
          </a:lstStyle>
          <a:p/>
        </p:txBody>
      </p:sp>
      <p:sp>
        <p:nvSpPr>
          <p:cNvPr id="383" name="Google Shape;383;p35"/>
          <p:cNvSpPr txBox="1"/>
          <p:nvPr>
            <p:ph idx="24" type="subTitle"/>
          </p:nvPr>
        </p:nvSpPr>
        <p:spPr>
          <a:xfrm>
            <a:off x="2514600" y="2487168"/>
            <a:ext cx="31546800" cy="140820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Clr>
                <a:schemeClr val="dk2"/>
              </a:buClr>
              <a:buSzPts val="4800"/>
              <a:buFont typeface="NVIDIA Sans"/>
              <a:buNone/>
              <a:defRPr sz="4800">
                <a:solidFill>
                  <a:schemeClr val="dk2"/>
                </a:solidFill>
                <a:latin typeface="NVIDIA Sans"/>
                <a:ea typeface="NVIDIA Sans"/>
                <a:cs typeface="NVIDIA Sans"/>
                <a:sym typeface="NVIDIA Sans"/>
              </a:defRPr>
            </a:lvl1pPr>
            <a:lvl2pPr lvl="1">
              <a:spcBef>
                <a:spcPts val="0"/>
              </a:spcBef>
              <a:spcAft>
                <a:spcPts val="0"/>
              </a:spcAft>
              <a:buSzPts val="1400"/>
              <a:buFont typeface="NVIDIA Sans"/>
              <a:buNone/>
              <a:defRPr>
                <a:latin typeface="NVIDIA Sans"/>
                <a:ea typeface="NVIDIA Sans"/>
                <a:cs typeface="NVIDIA Sans"/>
                <a:sym typeface="NVIDIA Sans"/>
              </a:defRPr>
            </a:lvl2pPr>
            <a:lvl3pPr lvl="2">
              <a:spcBef>
                <a:spcPts val="0"/>
              </a:spcBef>
              <a:spcAft>
                <a:spcPts val="0"/>
              </a:spcAft>
              <a:buSzPts val="1400"/>
              <a:buFont typeface="NVIDIA Sans"/>
              <a:buNone/>
              <a:defRPr>
                <a:latin typeface="NVIDIA Sans"/>
                <a:ea typeface="NVIDIA Sans"/>
                <a:cs typeface="NVIDIA Sans"/>
                <a:sym typeface="NVIDIA Sans"/>
              </a:defRPr>
            </a:lvl3pPr>
            <a:lvl4pPr lvl="3">
              <a:spcBef>
                <a:spcPts val="0"/>
              </a:spcBef>
              <a:spcAft>
                <a:spcPts val="0"/>
              </a:spcAft>
              <a:buSzPts val="1400"/>
              <a:buFont typeface="NVIDIA Sans"/>
              <a:buNone/>
              <a:defRPr>
                <a:latin typeface="NVIDIA Sans"/>
                <a:ea typeface="NVIDIA Sans"/>
                <a:cs typeface="NVIDIA Sans"/>
                <a:sym typeface="NVIDIA Sans"/>
              </a:defRPr>
            </a:lvl4pPr>
            <a:lvl5pPr lvl="4">
              <a:spcBef>
                <a:spcPts val="0"/>
              </a:spcBef>
              <a:spcAft>
                <a:spcPts val="0"/>
              </a:spcAft>
              <a:buSzPts val="1400"/>
              <a:buFont typeface="NVIDIA Sans"/>
              <a:buNone/>
              <a:defRPr>
                <a:latin typeface="NVIDIA Sans"/>
                <a:ea typeface="NVIDIA Sans"/>
                <a:cs typeface="NVIDIA Sans"/>
                <a:sym typeface="NVIDIA Sans"/>
              </a:defRPr>
            </a:lvl5pPr>
            <a:lvl6pPr lvl="5">
              <a:spcBef>
                <a:spcPts val="0"/>
              </a:spcBef>
              <a:spcAft>
                <a:spcPts val="0"/>
              </a:spcAft>
              <a:buSzPts val="1400"/>
              <a:buFont typeface="NVIDIA Sans"/>
              <a:buNone/>
              <a:defRPr>
                <a:latin typeface="NVIDIA Sans"/>
                <a:ea typeface="NVIDIA Sans"/>
                <a:cs typeface="NVIDIA Sans"/>
                <a:sym typeface="NVIDIA Sans"/>
              </a:defRPr>
            </a:lvl6pPr>
            <a:lvl7pPr lvl="6">
              <a:spcBef>
                <a:spcPts val="0"/>
              </a:spcBef>
              <a:spcAft>
                <a:spcPts val="0"/>
              </a:spcAft>
              <a:buSzPts val="1400"/>
              <a:buFont typeface="NVIDIA Sans"/>
              <a:buNone/>
              <a:defRPr>
                <a:latin typeface="NVIDIA Sans"/>
                <a:ea typeface="NVIDIA Sans"/>
                <a:cs typeface="NVIDIA Sans"/>
                <a:sym typeface="NVIDIA Sans"/>
              </a:defRPr>
            </a:lvl7pPr>
            <a:lvl8pPr lvl="7">
              <a:spcBef>
                <a:spcPts val="0"/>
              </a:spcBef>
              <a:spcAft>
                <a:spcPts val="0"/>
              </a:spcAft>
              <a:buSzPts val="1400"/>
              <a:buFont typeface="NVIDIA Sans"/>
              <a:buNone/>
              <a:defRPr>
                <a:latin typeface="NVIDIA Sans"/>
                <a:ea typeface="NVIDIA Sans"/>
                <a:cs typeface="NVIDIA Sans"/>
                <a:sym typeface="NVIDIA Sans"/>
              </a:defRPr>
            </a:lvl8pPr>
            <a:lvl9pPr lvl="8">
              <a:spcBef>
                <a:spcPts val="0"/>
              </a:spcBef>
              <a:spcAft>
                <a:spcPts val="0"/>
              </a:spcAft>
              <a:buSzPts val="1400"/>
              <a:buFont typeface="NVIDIA Sans"/>
              <a:buNone/>
              <a:defRPr>
                <a:latin typeface="NVIDIA Sans"/>
                <a:ea typeface="NVIDIA Sans"/>
                <a:cs typeface="NVIDIA Sans"/>
                <a:sym typeface="NVIDIA Sans"/>
              </a:defRPr>
            </a:lvl9pPr>
          </a:lstStyle>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lex_Timeline">
  <p:cSld name="Complex_Timeline">
    <p:spTree>
      <p:nvGrpSpPr>
        <p:cNvPr id="384" name="Shape 384"/>
        <p:cNvGrpSpPr/>
        <p:nvPr/>
      </p:nvGrpSpPr>
      <p:grpSpPr>
        <a:xfrm>
          <a:off x="0" y="0"/>
          <a:ext cx="0" cy="0"/>
          <a:chOff x="0" y="0"/>
          <a:chExt cx="0" cy="0"/>
        </a:xfrm>
      </p:grpSpPr>
      <p:pic>
        <p:nvPicPr>
          <p:cNvPr id="385" name="Google Shape;385;p36"/>
          <p:cNvPicPr preferRelativeResize="0"/>
          <p:nvPr/>
        </p:nvPicPr>
        <p:blipFill>
          <a:blip r:embed="rId2">
            <a:alphaModFix/>
          </a:blip>
          <a:stretch>
            <a:fillRect/>
          </a:stretch>
        </p:blipFill>
        <p:spPr>
          <a:xfrm>
            <a:off x="4100" y="22731"/>
            <a:ext cx="36576000" cy="20573994"/>
          </a:xfrm>
          <a:prstGeom prst="rect">
            <a:avLst/>
          </a:prstGeom>
          <a:noFill/>
          <a:ln>
            <a:noFill/>
          </a:ln>
        </p:spPr>
      </p:pic>
      <p:sp>
        <p:nvSpPr>
          <p:cNvPr id="386" name="Google Shape;386;p36"/>
          <p:cNvSpPr txBox="1"/>
          <p:nvPr>
            <p:ph type="title"/>
          </p:nvPr>
        </p:nvSpPr>
        <p:spPr>
          <a:xfrm>
            <a:off x="2514600" y="0"/>
            <a:ext cx="31546800" cy="2514601"/>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SzPts val="7200"/>
              <a:buNone/>
              <a:defRPr sz="7200" cap="none"/>
            </a:lvl1pPr>
            <a:lvl2pPr lvl="1">
              <a:spcBef>
                <a:spcPts val="0"/>
              </a:spcBef>
              <a:spcAft>
                <a:spcPts val="0"/>
              </a:spcAft>
              <a:buClr>
                <a:schemeClr val="lt1"/>
              </a:buClr>
              <a:buSzPts val="7200"/>
              <a:buNone/>
              <a:defRPr>
                <a:solidFill>
                  <a:schemeClr val="lt1"/>
                </a:solidFill>
              </a:defRPr>
            </a:lvl2pPr>
            <a:lvl3pPr lvl="2">
              <a:spcBef>
                <a:spcPts val="0"/>
              </a:spcBef>
              <a:spcAft>
                <a:spcPts val="0"/>
              </a:spcAft>
              <a:buClr>
                <a:schemeClr val="lt1"/>
              </a:buClr>
              <a:buSzPts val="7200"/>
              <a:buNone/>
              <a:defRPr>
                <a:solidFill>
                  <a:schemeClr val="lt1"/>
                </a:solidFill>
              </a:defRPr>
            </a:lvl3pPr>
            <a:lvl4pPr lvl="3">
              <a:spcBef>
                <a:spcPts val="0"/>
              </a:spcBef>
              <a:spcAft>
                <a:spcPts val="0"/>
              </a:spcAft>
              <a:buClr>
                <a:schemeClr val="lt1"/>
              </a:buClr>
              <a:buSzPts val="7200"/>
              <a:buNone/>
              <a:defRPr>
                <a:solidFill>
                  <a:schemeClr val="lt1"/>
                </a:solidFill>
              </a:defRPr>
            </a:lvl4pPr>
            <a:lvl5pPr lvl="4">
              <a:spcBef>
                <a:spcPts val="0"/>
              </a:spcBef>
              <a:spcAft>
                <a:spcPts val="0"/>
              </a:spcAft>
              <a:buClr>
                <a:schemeClr val="lt1"/>
              </a:buClr>
              <a:buSzPts val="7200"/>
              <a:buNone/>
              <a:defRPr>
                <a:solidFill>
                  <a:schemeClr val="lt1"/>
                </a:solidFill>
              </a:defRPr>
            </a:lvl5pPr>
            <a:lvl6pPr lvl="5">
              <a:spcBef>
                <a:spcPts val="0"/>
              </a:spcBef>
              <a:spcAft>
                <a:spcPts val="0"/>
              </a:spcAft>
              <a:buClr>
                <a:schemeClr val="lt1"/>
              </a:buClr>
              <a:buSzPts val="7200"/>
              <a:buNone/>
              <a:defRPr>
                <a:solidFill>
                  <a:schemeClr val="lt1"/>
                </a:solidFill>
              </a:defRPr>
            </a:lvl6pPr>
            <a:lvl7pPr lvl="6">
              <a:spcBef>
                <a:spcPts val="0"/>
              </a:spcBef>
              <a:spcAft>
                <a:spcPts val="0"/>
              </a:spcAft>
              <a:buClr>
                <a:schemeClr val="lt1"/>
              </a:buClr>
              <a:buSzPts val="7200"/>
              <a:buNone/>
              <a:defRPr>
                <a:solidFill>
                  <a:schemeClr val="lt1"/>
                </a:solidFill>
              </a:defRPr>
            </a:lvl7pPr>
            <a:lvl8pPr lvl="7">
              <a:spcBef>
                <a:spcPts val="0"/>
              </a:spcBef>
              <a:spcAft>
                <a:spcPts val="0"/>
              </a:spcAft>
              <a:buClr>
                <a:schemeClr val="lt1"/>
              </a:buClr>
              <a:buSzPts val="7200"/>
              <a:buNone/>
              <a:defRPr>
                <a:solidFill>
                  <a:schemeClr val="lt1"/>
                </a:solidFill>
              </a:defRPr>
            </a:lvl8pPr>
            <a:lvl9pPr lvl="8">
              <a:spcBef>
                <a:spcPts val="0"/>
              </a:spcBef>
              <a:spcAft>
                <a:spcPts val="0"/>
              </a:spcAft>
              <a:buClr>
                <a:schemeClr val="lt1"/>
              </a:buClr>
              <a:buSzPts val="7200"/>
              <a:buNone/>
              <a:defRPr>
                <a:solidFill>
                  <a:schemeClr val="lt1"/>
                </a:solidFill>
              </a:defRPr>
            </a:lvl9pPr>
          </a:lstStyle>
          <a:p/>
        </p:txBody>
      </p:sp>
      <p:sp>
        <p:nvSpPr>
          <p:cNvPr id="387" name="Google Shape;387;p36"/>
          <p:cNvSpPr txBox="1"/>
          <p:nvPr>
            <p:ph idx="1" type="subTitle"/>
          </p:nvPr>
        </p:nvSpPr>
        <p:spPr>
          <a:xfrm>
            <a:off x="2514600" y="2487168"/>
            <a:ext cx="31546800" cy="1408200"/>
          </a:xfrm>
          <a:prstGeom prst="rect">
            <a:avLst/>
          </a:prstGeom>
          <a:noFill/>
          <a:ln>
            <a:noFill/>
          </a:ln>
        </p:spPr>
        <p:txBody>
          <a:bodyPr anchorCtr="0" anchor="t" bIns="45700" lIns="91425" spcFirstLastPara="1" rIns="91425" wrap="square" tIns="45700">
            <a:noAutofit/>
          </a:bodyPr>
          <a:lstStyle>
            <a:lvl1pPr lvl="0" rtl="0" algn="ctr">
              <a:spcBef>
                <a:spcPts val="0"/>
              </a:spcBef>
              <a:spcAft>
                <a:spcPts val="0"/>
              </a:spcAft>
              <a:buClr>
                <a:schemeClr val="dk2"/>
              </a:buClr>
              <a:buSzPts val="4800"/>
              <a:buFont typeface="NVIDIA Sans"/>
              <a:buNone/>
              <a:defRPr sz="4800">
                <a:solidFill>
                  <a:schemeClr val="dk2"/>
                </a:solidFill>
                <a:latin typeface="NVIDIA Sans"/>
                <a:ea typeface="NVIDIA Sans"/>
                <a:cs typeface="NVIDIA Sans"/>
                <a:sym typeface="NVIDIA Sans"/>
              </a:defRPr>
            </a:lvl1pPr>
            <a:lvl2pPr lvl="1" rtl="0">
              <a:spcBef>
                <a:spcPts val="0"/>
              </a:spcBef>
              <a:spcAft>
                <a:spcPts val="0"/>
              </a:spcAft>
              <a:buSzPts val="1400"/>
              <a:buFont typeface="NVIDIA Sans"/>
              <a:buNone/>
              <a:defRPr>
                <a:latin typeface="NVIDIA Sans"/>
                <a:ea typeface="NVIDIA Sans"/>
                <a:cs typeface="NVIDIA Sans"/>
                <a:sym typeface="NVIDIA Sans"/>
              </a:defRPr>
            </a:lvl2pPr>
            <a:lvl3pPr lvl="2" rtl="0">
              <a:spcBef>
                <a:spcPts val="0"/>
              </a:spcBef>
              <a:spcAft>
                <a:spcPts val="0"/>
              </a:spcAft>
              <a:buSzPts val="1400"/>
              <a:buFont typeface="NVIDIA Sans"/>
              <a:buNone/>
              <a:defRPr>
                <a:latin typeface="NVIDIA Sans"/>
                <a:ea typeface="NVIDIA Sans"/>
                <a:cs typeface="NVIDIA Sans"/>
                <a:sym typeface="NVIDIA Sans"/>
              </a:defRPr>
            </a:lvl3pPr>
            <a:lvl4pPr lvl="3" rtl="0">
              <a:spcBef>
                <a:spcPts val="0"/>
              </a:spcBef>
              <a:spcAft>
                <a:spcPts val="0"/>
              </a:spcAft>
              <a:buSzPts val="1400"/>
              <a:buFont typeface="NVIDIA Sans"/>
              <a:buNone/>
              <a:defRPr>
                <a:latin typeface="NVIDIA Sans"/>
                <a:ea typeface="NVIDIA Sans"/>
                <a:cs typeface="NVIDIA Sans"/>
                <a:sym typeface="NVIDIA Sans"/>
              </a:defRPr>
            </a:lvl4pPr>
            <a:lvl5pPr lvl="4" rtl="0">
              <a:spcBef>
                <a:spcPts val="0"/>
              </a:spcBef>
              <a:spcAft>
                <a:spcPts val="0"/>
              </a:spcAft>
              <a:buSzPts val="1400"/>
              <a:buFont typeface="NVIDIA Sans"/>
              <a:buNone/>
              <a:defRPr>
                <a:latin typeface="NVIDIA Sans"/>
                <a:ea typeface="NVIDIA Sans"/>
                <a:cs typeface="NVIDIA Sans"/>
                <a:sym typeface="NVIDIA Sans"/>
              </a:defRPr>
            </a:lvl5pPr>
            <a:lvl6pPr lvl="5" rtl="0">
              <a:spcBef>
                <a:spcPts val="0"/>
              </a:spcBef>
              <a:spcAft>
                <a:spcPts val="0"/>
              </a:spcAft>
              <a:buSzPts val="1400"/>
              <a:buFont typeface="NVIDIA Sans"/>
              <a:buNone/>
              <a:defRPr>
                <a:latin typeface="NVIDIA Sans"/>
                <a:ea typeface="NVIDIA Sans"/>
                <a:cs typeface="NVIDIA Sans"/>
                <a:sym typeface="NVIDIA Sans"/>
              </a:defRPr>
            </a:lvl6pPr>
            <a:lvl7pPr lvl="6" rtl="0">
              <a:spcBef>
                <a:spcPts val="0"/>
              </a:spcBef>
              <a:spcAft>
                <a:spcPts val="0"/>
              </a:spcAft>
              <a:buSzPts val="1400"/>
              <a:buFont typeface="NVIDIA Sans"/>
              <a:buNone/>
              <a:defRPr>
                <a:latin typeface="NVIDIA Sans"/>
                <a:ea typeface="NVIDIA Sans"/>
                <a:cs typeface="NVIDIA Sans"/>
                <a:sym typeface="NVIDIA Sans"/>
              </a:defRPr>
            </a:lvl7pPr>
            <a:lvl8pPr lvl="7" rtl="0">
              <a:spcBef>
                <a:spcPts val="0"/>
              </a:spcBef>
              <a:spcAft>
                <a:spcPts val="0"/>
              </a:spcAft>
              <a:buSzPts val="1400"/>
              <a:buFont typeface="NVIDIA Sans"/>
              <a:buNone/>
              <a:defRPr>
                <a:latin typeface="NVIDIA Sans"/>
                <a:ea typeface="NVIDIA Sans"/>
                <a:cs typeface="NVIDIA Sans"/>
                <a:sym typeface="NVIDIA Sans"/>
              </a:defRPr>
            </a:lvl8pPr>
            <a:lvl9pPr lvl="8" rtl="0">
              <a:spcBef>
                <a:spcPts val="0"/>
              </a:spcBef>
              <a:spcAft>
                <a:spcPts val="0"/>
              </a:spcAft>
              <a:buSzPts val="1400"/>
              <a:buFont typeface="NVIDIA Sans"/>
              <a:buNone/>
              <a:defRPr>
                <a:latin typeface="NVIDIA Sans"/>
                <a:ea typeface="NVIDIA Sans"/>
                <a:cs typeface="NVIDIA Sans"/>
                <a:sym typeface="NVIDIA Sans"/>
              </a:defRPr>
            </a:lvl9pPr>
          </a:lstStyle>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Demo - Image Layout">
  <p:cSld name="1_Demo - Image Layout">
    <p:spTree>
      <p:nvGrpSpPr>
        <p:cNvPr id="388" name="Shape 388"/>
        <p:cNvGrpSpPr/>
        <p:nvPr/>
      </p:nvGrpSpPr>
      <p:grpSpPr>
        <a:xfrm>
          <a:off x="0" y="0"/>
          <a:ext cx="0" cy="0"/>
          <a:chOff x="0" y="0"/>
          <a:chExt cx="0" cy="0"/>
        </a:xfrm>
      </p:grpSpPr>
      <p:pic>
        <p:nvPicPr>
          <p:cNvPr id="389" name="Google Shape;389;p37"/>
          <p:cNvPicPr preferRelativeResize="0"/>
          <p:nvPr/>
        </p:nvPicPr>
        <p:blipFill rotWithShape="1">
          <a:blip r:embed="rId2">
            <a:alphaModFix/>
          </a:blip>
          <a:srcRect b="0" l="0" r="0" t="0"/>
          <a:stretch/>
        </p:blipFill>
        <p:spPr>
          <a:xfrm>
            <a:off x="0" y="0"/>
            <a:ext cx="36576000" cy="20574000"/>
          </a:xfrm>
          <a:prstGeom prst="rect">
            <a:avLst/>
          </a:prstGeom>
          <a:noFill/>
          <a:ln>
            <a:noFill/>
          </a:ln>
        </p:spPr>
      </p:pic>
      <p:sp>
        <p:nvSpPr>
          <p:cNvPr id="390" name="Google Shape;390;p37"/>
          <p:cNvSpPr/>
          <p:nvPr>
            <p:ph idx="2" type="pic"/>
          </p:nvPr>
        </p:nvSpPr>
        <p:spPr>
          <a:xfrm>
            <a:off x="0" y="0"/>
            <a:ext cx="36576000" cy="20574000"/>
          </a:xfrm>
          <a:prstGeom prst="rect">
            <a:avLst/>
          </a:prstGeom>
          <a:solidFill>
            <a:srgbClr val="F2F2F2"/>
          </a:solidFill>
          <a:ln>
            <a:noFill/>
          </a:ln>
        </p:spPr>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emo - Insert Video Layout">
  <p:cSld name="Demo - Insert Video Layout">
    <p:spTree>
      <p:nvGrpSpPr>
        <p:cNvPr id="391" name="Shape 391"/>
        <p:cNvGrpSpPr/>
        <p:nvPr/>
      </p:nvGrpSpPr>
      <p:grpSpPr>
        <a:xfrm>
          <a:off x="0" y="0"/>
          <a:ext cx="0" cy="0"/>
          <a:chOff x="0" y="0"/>
          <a:chExt cx="0" cy="0"/>
        </a:xfrm>
      </p:grpSpPr>
      <p:sp>
        <p:nvSpPr>
          <p:cNvPr id="392" name="Google Shape;392;p38"/>
          <p:cNvSpPr/>
          <p:nvPr/>
        </p:nvSpPr>
        <p:spPr>
          <a:xfrm>
            <a:off x="0" y="0"/>
            <a:ext cx="36576000" cy="205740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None/>
            </a:pPr>
            <a:r>
              <a:t/>
            </a:r>
            <a:endParaRPr sz="4000">
              <a:solidFill>
                <a:schemeClr val="dk1"/>
              </a:solidFill>
              <a:latin typeface="Trebuchet MS"/>
              <a:ea typeface="Trebuchet MS"/>
              <a:cs typeface="Trebuchet MS"/>
              <a:sym typeface="Trebuchet MS"/>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losing Slide">
  <p:cSld name="Closing Slide">
    <p:spTree>
      <p:nvGrpSpPr>
        <p:cNvPr id="393" name="Shape 393"/>
        <p:cNvGrpSpPr/>
        <p:nvPr/>
      </p:nvGrpSpPr>
      <p:grpSpPr>
        <a:xfrm>
          <a:off x="0" y="0"/>
          <a:ext cx="0" cy="0"/>
          <a:chOff x="0" y="0"/>
          <a:chExt cx="0" cy="0"/>
        </a:xfrm>
      </p:grpSpPr>
      <p:pic>
        <p:nvPicPr>
          <p:cNvPr id="394" name="Google Shape;394;p39"/>
          <p:cNvPicPr preferRelativeResize="0"/>
          <p:nvPr/>
        </p:nvPicPr>
        <p:blipFill>
          <a:blip r:embed="rId2">
            <a:alphaModFix/>
          </a:blip>
          <a:stretch>
            <a:fillRect/>
          </a:stretch>
        </p:blipFill>
        <p:spPr>
          <a:xfrm>
            <a:off x="8" y="0"/>
            <a:ext cx="36575985" cy="20574000"/>
          </a:xfrm>
          <a:prstGeom prst="rect">
            <a:avLst/>
          </a:prstGeom>
          <a:noFill/>
          <a:ln>
            <a:noFill/>
          </a:ln>
        </p:spPr>
      </p:pic>
      <p:pic>
        <p:nvPicPr>
          <p:cNvPr id="395" name="Google Shape;395;p39"/>
          <p:cNvPicPr preferRelativeResize="0"/>
          <p:nvPr/>
        </p:nvPicPr>
        <p:blipFill>
          <a:blip r:embed="rId3">
            <a:alphaModFix/>
          </a:blip>
          <a:stretch>
            <a:fillRect/>
          </a:stretch>
        </p:blipFill>
        <p:spPr>
          <a:xfrm>
            <a:off x="748063" y="872999"/>
            <a:ext cx="8431636" cy="2906800"/>
          </a:xfrm>
          <a:prstGeom prst="rect">
            <a:avLst/>
          </a:prstGeom>
          <a:noFill/>
          <a:ln>
            <a:noFill/>
          </a:ln>
        </p:spPr>
      </p:pic>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ubtitle">
  <p:cSld name="Title, Subtitle">
    <p:spTree>
      <p:nvGrpSpPr>
        <p:cNvPr id="396" name="Shape 396"/>
        <p:cNvGrpSpPr/>
        <p:nvPr/>
      </p:nvGrpSpPr>
      <p:grpSpPr>
        <a:xfrm>
          <a:off x="0" y="0"/>
          <a:ext cx="0" cy="0"/>
          <a:chOff x="0" y="0"/>
          <a:chExt cx="0" cy="0"/>
        </a:xfrm>
      </p:grpSpPr>
      <p:sp>
        <p:nvSpPr>
          <p:cNvPr id="397" name="Google Shape;397;p40"/>
          <p:cNvSpPr txBox="1"/>
          <p:nvPr>
            <p:ph type="title"/>
          </p:nvPr>
        </p:nvSpPr>
        <p:spPr>
          <a:xfrm>
            <a:off x="2514600" y="0"/>
            <a:ext cx="31546800" cy="2514601"/>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lt1"/>
              </a:buClr>
              <a:buSzPts val="7200"/>
              <a:buNone/>
              <a:defRPr sz="7200" cap="none"/>
            </a:lvl1pPr>
            <a:lvl2pPr lvl="1">
              <a:spcBef>
                <a:spcPts val="0"/>
              </a:spcBef>
              <a:spcAft>
                <a:spcPts val="0"/>
              </a:spcAft>
              <a:buSzPts val="7200"/>
              <a:buNone/>
              <a:defRPr/>
            </a:lvl2pPr>
            <a:lvl3pPr lvl="2">
              <a:spcBef>
                <a:spcPts val="0"/>
              </a:spcBef>
              <a:spcAft>
                <a:spcPts val="0"/>
              </a:spcAft>
              <a:buSzPts val="7200"/>
              <a:buNone/>
              <a:defRPr/>
            </a:lvl3pPr>
            <a:lvl4pPr lvl="3">
              <a:spcBef>
                <a:spcPts val="0"/>
              </a:spcBef>
              <a:spcAft>
                <a:spcPts val="0"/>
              </a:spcAft>
              <a:buSzPts val="7200"/>
              <a:buNone/>
              <a:defRPr/>
            </a:lvl4pPr>
            <a:lvl5pPr lvl="4">
              <a:spcBef>
                <a:spcPts val="0"/>
              </a:spcBef>
              <a:spcAft>
                <a:spcPts val="0"/>
              </a:spcAft>
              <a:buSzPts val="7200"/>
              <a:buNone/>
              <a:defRPr/>
            </a:lvl5pPr>
            <a:lvl6pPr lvl="5">
              <a:spcBef>
                <a:spcPts val="0"/>
              </a:spcBef>
              <a:spcAft>
                <a:spcPts val="0"/>
              </a:spcAft>
              <a:buSzPts val="7200"/>
              <a:buNone/>
              <a:defRPr/>
            </a:lvl6pPr>
            <a:lvl7pPr lvl="6">
              <a:spcBef>
                <a:spcPts val="0"/>
              </a:spcBef>
              <a:spcAft>
                <a:spcPts val="0"/>
              </a:spcAft>
              <a:buSzPts val="7200"/>
              <a:buNone/>
              <a:defRPr/>
            </a:lvl7pPr>
            <a:lvl8pPr lvl="7">
              <a:spcBef>
                <a:spcPts val="0"/>
              </a:spcBef>
              <a:spcAft>
                <a:spcPts val="0"/>
              </a:spcAft>
              <a:buSzPts val="7200"/>
              <a:buNone/>
              <a:defRPr/>
            </a:lvl8pPr>
            <a:lvl9pPr lvl="8">
              <a:spcBef>
                <a:spcPts val="0"/>
              </a:spcBef>
              <a:spcAft>
                <a:spcPts val="0"/>
              </a:spcAft>
              <a:buSzPts val="7200"/>
              <a:buNone/>
              <a:defRPr/>
            </a:lvl9pPr>
          </a:lstStyle>
          <a:p/>
        </p:txBody>
      </p:sp>
      <p:sp>
        <p:nvSpPr>
          <p:cNvPr id="398" name="Google Shape;398;p40"/>
          <p:cNvSpPr txBox="1"/>
          <p:nvPr>
            <p:ph idx="1" type="subTitle"/>
          </p:nvPr>
        </p:nvSpPr>
        <p:spPr>
          <a:xfrm>
            <a:off x="2514600" y="2487168"/>
            <a:ext cx="31546800" cy="140820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Clr>
                <a:schemeClr val="dk2"/>
              </a:buClr>
              <a:buSzPts val="4800"/>
              <a:buFont typeface="NVIDIA Sans"/>
              <a:buNone/>
              <a:defRPr sz="4800">
                <a:solidFill>
                  <a:schemeClr val="dk2"/>
                </a:solidFill>
                <a:latin typeface="NVIDIA Sans"/>
                <a:ea typeface="NVIDIA Sans"/>
                <a:cs typeface="NVIDIA Sans"/>
                <a:sym typeface="NVIDIA Sans"/>
              </a:defRPr>
            </a:lvl1pPr>
            <a:lvl2pPr lvl="1">
              <a:spcBef>
                <a:spcPts val="0"/>
              </a:spcBef>
              <a:spcAft>
                <a:spcPts val="0"/>
              </a:spcAft>
              <a:buSzPts val="4800"/>
              <a:buFont typeface="NVIDIA Sans"/>
              <a:buNone/>
              <a:defRPr sz="4800">
                <a:latin typeface="NVIDIA Sans"/>
                <a:ea typeface="NVIDIA Sans"/>
                <a:cs typeface="NVIDIA Sans"/>
                <a:sym typeface="NVIDIA Sans"/>
              </a:defRPr>
            </a:lvl2pPr>
            <a:lvl3pPr lvl="2">
              <a:spcBef>
                <a:spcPts val="0"/>
              </a:spcBef>
              <a:spcAft>
                <a:spcPts val="0"/>
              </a:spcAft>
              <a:buSzPts val="4800"/>
              <a:buFont typeface="NVIDIA Sans"/>
              <a:buNone/>
              <a:defRPr sz="4800">
                <a:latin typeface="NVIDIA Sans"/>
                <a:ea typeface="NVIDIA Sans"/>
                <a:cs typeface="NVIDIA Sans"/>
                <a:sym typeface="NVIDIA Sans"/>
              </a:defRPr>
            </a:lvl3pPr>
            <a:lvl4pPr lvl="3">
              <a:spcBef>
                <a:spcPts val="0"/>
              </a:spcBef>
              <a:spcAft>
                <a:spcPts val="0"/>
              </a:spcAft>
              <a:buSzPts val="4800"/>
              <a:buFont typeface="NVIDIA Sans"/>
              <a:buNone/>
              <a:defRPr sz="4800">
                <a:latin typeface="NVIDIA Sans"/>
                <a:ea typeface="NVIDIA Sans"/>
                <a:cs typeface="NVIDIA Sans"/>
                <a:sym typeface="NVIDIA Sans"/>
              </a:defRPr>
            </a:lvl4pPr>
            <a:lvl5pPr lvl="4">
              <a:spcBef>
                <a:spcPts val="0"/>
              </a:spcBef>
              <a:spcAft>
                <a:spcPts val="0"/>
              </a:spcAft>
              <a:buSzPts val="4800"/>
              <a:buFont typeface="NVIDIA Sans"/>
              <a:buNone/>
              <a:defRPr sz="4800">
                <a:latin typeface="NVIDIA Sans"/>
                <a:ea typeface="NVIDIA Sans"/>
                <a:cs typeface="NVIDIA Sans"/>
                <a:sym typeface="NVIDIA Sans"/>
              </a:defRPr>
            </a:lvl5pPr>
            <a:lvl6pPr lvl="5">
              <a:spcBef>
                <a:spcPts val="0"/>
              </a:spcBef>
              <a:spcAft>
                <a:spcPts val="0"/>
              </a:spcAft>
              <a:buSzPts val="4800"/>
              <a:buFont typeface="NVIDIA Sans"/>
              <a:buNone/>
              <a:defRPr sz="4800">
                <a:latin typeface="NVIDIA Sans"/>
                <a:ea typeface="NVIDIA Sans"/>
                <a:cs typeface="NVIDIA Sans"/>
                <a:sym typeface="NVIDIA Sans"/>
              </a:defRPr>
            </a:lvl6pPr>
            <a:lvl7pPr lvl="6">
              <a:spcBef>
                <a:spcPts val="0"/>
              </a:spcBef>
              <a:spcAft>
                <a:spcPts val="0"/>
              </a:spcAft>
              <a:buSzPts val="4800"/>
              <a:buFont typeface="NVIDIA Sans"/>
              <a:buNone/>
              <a:defRPr sz="4800">
                <a:latin typeface="NVIDIA Sans"/>
                <a:ea typeface="NVIDIA Sans"/>
                <a:cs typeface="NVIDIA Sans"/>
                <a:sym typeface="NVIDIA Sans"/>
              </a:defRPr>
            </a:lvl7pPr>
            <a:lvl8pPr lvl="7">
              <a:spcBef>
                <a:spcPts val="0"/>
              </a:spcBef>
              <a:spcAft>
                <a:spcPts val="0"/>
              </a:spcAft>
              <a:buSzPts val="4800"/>
              <a:buFont typeface="NVIDIA Sans"/>
              <a:buNone/>
              <a:defRPr sz="4800">
                <a:latin typeface="NVIDIA Sans"/>
                <a:ea typeface="NVIDIA Sans"/>
                <a:cs typeface="NVIDIA Sans"/>
                <a:sym typeface="NVIDIA Sans"/>
              </a:defRPr>
            </a:lvl8pPr>
            <a:lvl9pPr lvl="8">
              <a:spcBef>
                <a:spcPts val="0"/>
              </a:spcBef>
              <a:spcAft>
                <a:spcPts val="0"/>
              </a:spcAft>
              <a:buSzPts val="4800"/>
              <a:buFont typeface="NVIDIA Sans"/>
              <a:buNone/>
              <a:defRPr sz="4800">
                <a:latin typeface="NVIDIA Sans"/>
                <a:ea typeface="NVIDIA Sans"/>
                <a:cs typeface="NVIDIA Sans"/>
                <a:sym typeface="NVIDIA Sans"/>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Right - Text Left">
  <p:cSld name="Image Right - Text Left">
    <p:spTree>
      <p:nvGrpSpPr>
        <p:cNvPr id="30" name="Shape 30"/>
        <p:cNvGrpSpPr/>
        <p:nvPr/>
      </p:nvGrpSpPr>
      <p:grpSpPr>
        <a:xfrm>
          <a:off x="0" y="0"/>
          <a:ext cx="0" cy="0"/>
          <a:chOff x="0" y="0"/>
          <a:chExt cx="0" cy="0"/>
        </a:xfrm>
      </p:grpSpPr>
      <p:sp>
        <p:nvSpPr>
          <p:cNvPr id="31" name="Google Shape;31;p5"/>
          <p:cNvSpPr/>
          <p:nvPr/>
        </p:nvSpPr>
        <p:spPr>
          <a:xfrm>
            <a:off x="32964120" y="18928080"/>
            <a:ext cx="3611880" cy="164592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None/>
            </a:pPr>
            <a:r>
              <a:t/>
            </a:r>
            <a:endParaRPr b="0" i="0" sz="4000" u="none" cap="none" strike="noStrike">
              <a:solidFill>
                <a:schemeClr val="dk1"/>
              </a:solidFill>
              <a:latin typeface="Trebuchet MS"/>
              <a:ea typeface="Trebuchet MS"/>
              <a:cs typeface="Trebuchet MS"/>
              <a:sym typeface="Trebuchet MS"/>
            </a:endParaRPr>
          </a:p>
        </p:txBody>
      </p:sp>
      <p:sp>
        <p:nvSpPr>
          <p:cNvPr id="32" name="Google Shape;32;p5"/>
          <p:cNvSpPr/>
          <p:nvPr>
            <p:ph idx="2" type="pic"/>
          </p:nvPr>
        </p:nvSpPr>
        <p:spPr>
          <a:xfrm>
            <a:off x="20162837" y="0"/>
            <a:ext cx="16413163" cy="20574000"/>
          </a:xfrm>
          <a:prstGeom prst="rect">
            <a:avLst/>
          </a:prstGeom>
          <a:solidFill>
            <a:srgbClr val="F2F2F2">
              <a:alpha val="60784"/>
            </a:srgbClr>
          </a:solidFill>
          <a:ln cap="flat" cmpd="sng" w="9525">
            <a:solidFill>
              <a:schemeClr val="accent5"/>
            </a:solidFill>
            <a:prstDash val="solid"/>
            <a:round/>
            <a:headEnd len="sm" w="sm" type="none"/>
            <a:tailEnd len="sm" w="sm" type="none"/>
          </a:ln>
        </p:spPr>
      </p:sp>
      <p:sp>
        <p:nvSpPr>
          <p:cNvPr id="33" name="Google Shape;33;p5"/>
          <p:cNvSpPr txBox="1"/>
          <p:nvPr>
            <p:ph type="title"/>
          </p:nvPr>
        </p:nvSpPr>
        <p:spPr>
          <a:xfrm>
            <a:off x="2596896" y="454465"/>
            <a:ext cx="14639400" cy="33657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600"/>
              </a:spcBef>
              <a:spcAft>
                <a:spcPts val="0"/>
              </a:spcAft>
              <a:buClr>
                <a:schemeClr val="lt1"/>
              </a:buClr>
              <a:buSzPts val="7200"/>
              <a:buNone/>
              <a:defRPr sz="7200" cap="none"/>
            </a:lvl1pPr>
            <a:lvl2pPr lvl="1">
              <a:spcBef>
                <a:spcPts val="600"/>
              </a:spcBef>
              <a:spcAft>
                <a:spcPts val="0"/>
              </a:spcAft>
              <a:buSzPts val="7200"/>
              <a:buNone/>
              <a:defRPr/>
            </a:lvl2pPr>
            <a:lvl3pPr lvl="2">
              <a:spcBef>
                <a:spcPts val="0"/>
              </a:spcBef>
              <a:spcAft>
                <a:spcPts val="0"/>
              </a:spcAft>
              <a:buSzPts val="7200"/>
              <a:buNone/>
              <a:defRPr/>
            </a:lvl3pPr>
            <a:lvl4pPr lvl="3">
              <a:spcBef>
                <a:spcPts val="0"/>
              </a:spcBef>
              <a:spcAft>
                <a:spcPts val="0"/>
              </a:spcAft>
              <a:buSzPts val="7200"/>
              <a:buNone/>
              <a:defRPr/>
            </a:lvl4pPr>
            <a:lvl5pPr lvl="4">
              <a:spcBef>
                <a:spcPts val="0"/>
              </a:spcBef>
              <a:spcAft>
                <a:spcPts val="0"/>
              </a:spcAft>
              <a:buSzPts val="7200"/>
              <a:buNone/>
              <a:defRPr/>
            </a:lvl5pPr>
            <a:lvl6pPr lvl="5">
              <a:spcBef>
                <a:spcPts val="0"/>
              </a:spcBef>
              <a:spcAft>
                <a:spcPts val="0"/>
              </a:spcAft>
              <a:buSzPts val="7200"/>
              <a:buNone/>
              <a:defRPr/>
            </a:lvl6pPr>
            <a:lvl7pPr lvl="6">
              <a:spcBef>
                <a:spcPts val="0"/>
              </a:spcBef>
              <a:spcAft>
                <a:spcPts val="0"/>
              </a:spcAft>
              <a:buSzPts val="7200"/>
              <a:buNone/>
              <a:defRPr/>
            </a:lvl7pPr>
            <a:lvl8pPr lvl="7">
              <a:spcBef>
                <a:spcPts val="0"/>
              </a:spcBef>
              <a:spcAft>
                <a:spcPts val="0"/>
              </a:spcAft>
              <a:buSzPts val="7200"/>
              <a:buNone/>
              <a:defRPr/>
            </a:lvl8pPr>
            <a:lvl9pPr lvl="8">
              <a:spcBef>
                <a:spcPts val="0"/>
              </a:spcBef>
              <a:spcAft>
                <a:spcPts val="0"/>
              </a:spcAft>
              <a:buSzPts val="7200"/>
              <a:buNone/>
              <a:defRPr/>
            </a:lvl9pPr>
          </a:lstStyle>
          <a:p/>
        </p:txBody>
      </p:sp>
      <p:sp>
        <p:nvSpPr>
          <p:cNvPr id="34" name="Google Shape;34;p5"/>
          <p:cNvSpPr txBox="1"/>
          <p:nvPr>
            <p:ph idx="1" type="body"/>
          </p:nvPr>
        </p:nvSpPr>
        <p:spPr>
          <a:xfrm>
            <a:off x="2596896" y="6988192"/>
            <a:ext cx="14639544" cy="11345523"/>
          </a:xfrm>
          <a:prstGeom prst="rect">
            <a:avLst/>
          </a:prstGeom>
          <a:noFill/>
          <a:ln>
            <a:noFill/>
          </a:ln>
        </p:spPr>
        <p:txBody>
          <a:bodyPr anchorCtr="0" anchor="t" bIns="45700" lIns="91425" spcFirstLastPara="1" rIns="91425" wrap="square" tIns="45700">
            <a:noAutofit/>
          </a:bodyPr>
          <a:lstStyle>
            <a:lvl1pPr indent="-508000" lvl="0" marL="457200" marR="0" rtl="0" algn="l">
              <a:lnSpc>
                <a:spcPct val="90000"/>
              </a:lnSpc>
              <a:spcBef>
                <a:spcPts val="3000"/>
              </a:spcBef>
              <a:spcAft>
                <a:spcPts val="0"/>
              </a:spcAft>
              <a:buClr>
                <a:schemeClr val="dk2"/>
              </a:buClr>
              <a:buSzPts val="4400"/>
              <a:buFont typeface="NVIDIA Sans"/>
              <a:buChar char="•"/>
              <a:defRPr i="0" sz="4400" u="none" cap="none" strike="noStrike">
                <a:solidFill>
                  <a:schemeClr val="lt1"/>
                </a:solidFill>
                <a:latin typeface="NVIDIA Sans"/>
                <a:ea typeface="NVIDIA Sans"/>
                <a:cs typeface="NVIDIA Sans"/>
                <a:sym typeface="NVIDIA Sans"/>
              </a:defRPr>
            </a:lvl1pPr>
            <a:lvl2pPr indent="-482600" lvl="1" marL="914400" marR="0" rtl="0" algn="l">
              <a:lnSpc>
                <a:spcPct val="90000"/>
              </a:lnSpc>
              <a:spcBef>
                <a:spcPts val="1500"/>
              </a:spcBef>
              <a:spcAft>
                <a:spcPts val="0"/>
              </a:spcAft>
              <a:buClr>
                <a:schemeClr val="dk2"/>
              </a:buClr>
              <a:buSzPts val="4000"/>
              <a:buFont typeface="NVIDIA Sans"/>
              <a:buChar char="•"/>
              <a:defRPr i="0" sz="4000" u="none" cap="none" strike="noStrike">
                <a:solidFill>
                  <a:schemeClr val="lt1"/>
                </a:solidFill>
                <a:latin typeface="NVIDIA Sans"/>
                <a:ea typeface="NVIDIA Sans"/>
                <a:cs typeface="NVIDIA Sans"/>
                <a:sym typeface="NVIDIA Sans"/>
              </a:defRPr>
            </a:lvl2pPr>
            <a:lvl3pPr indent="-457200" lvl="2" marL="1371600" marR="0" rtl="0" algn="l">
              <a:lnSpc>
                <a:spcPct val="90000"/>
              </a:lnSpc>
              <a:spcBef>
                <a:spcPts val="1500"/>
              </a:spcBef>
              <a:spcAft>
                <a:spcPts val="0"/>
              </a:spcAft>
              <a:buClr>
                <a:schemeClr val="dk2"/>
              </a:buClr>
              <a:buSzPts val="3600"/>
              <a:buFont typeface="NVIDIA Sans"/>
              <a:buChar char="•"/>
              <a:defRPr i="0" sz="3600" u="none" cap="none" strike="noStrike">
                <a:solidFill>
                  <a:schemeClr val="lt1"/>
                </a:solidFill>
                <a:latin typeface="NVIDIA Sans"/>
                <a:ea typeface="NVIDIA Sans"/>
                <a:cs typeface="NVIDIA Sans"/>
                <a:sym typeface="NVIDIA Sans"/>
              </a:defRPr>
            </a:lvl3pPr>
            <a:lvl4pPr indent="-431800" lvl="3" marL="1828800" marR="0" rtl="0" algn="l">
              <a:lnSpc>
                <a:spcPct val="90000"/>
              </a:lnSpc>
              <a:spcBef>
                <a:spcPts val="1500"/>
              </a:spcBef>
              <a:spcAft>
                <a:spcPts val="0"/>
              </a:spcAft>
              <a:buClr>
                <a:schemeClr val="dk2"/>
              </a:buClr>
              <a:buSzPts val="3200"/>
              <a:buFont typeface="NVIDIA Sans"/>
              <a:buChar char="•"/>
              <a:defRPr i="0" sz="3200" u="none" cap="none" strike="noStrike">
                <a:solidFill>
                  <a:schemeClr val="lt1"/>
                </a:solidFill>
                <a:latin typeface="NVIDIA Sans"/>
                <a:ea typeface="NVIDIA Sans"/>
                <a:cs typeface="NVIDIA Sans"/>
                <a:sym typeface="NVIDIA Sans"/>
              </a:defRPr>
            </a:lvl4pPr>
            <a:lvl5pPr indent="-406400" lvl="4" marL="2286000" marR="0" rtl="0" algn="l">
              <a:lnSpc>
                <a:spcPct val="90000"/>
              </a:lnSpc>
              <a:spcBef>
                <a:spcPts val="1500"/>
              </a:spcBef>
              <a:spcAft>
                <a:spcPts val="0"/>
              </a:spcAft>
              <a:buClr>
                <a:schemeClr val="dk2"/>
              </a:buClr>
              <a:buSzPts val="2800"/>
              <a:buFont typeface="NVIDIA Sans"/>
              <a:buChar char="•"/>
              <a:defRPr i="0" sz="2800" u="none" cap="none" strike="noStrike">
                <a:solidFill>
                  <a:schemeClr val="lt1"/>
                </a:solidFill>
                <a:latin typeface="NVIDIA Sans"/>
                <a:ea typeface="NVIDIA Sans"/>
                <a:cs typeface="NVIDIA Sans"/>
                <a:sym typeface="NVIDIA Sans"/>
              </a:defRPr>
            </a:lvl5pPr>
            <a:lvl6pPr indent="-571500" lvl="5" marL="2743200" marR="0" rtl="0" algn="l">
              <a:lnSpc>
                <a:spcPct val="90000"/>
              </a:lnSpc>
              <a:spcBef>
                <a:spcPts val="1500"/>
              </a:spcBef>
              <a:spcAft>
                <a:spcPts val="0"/>
              </a:spcAft>
              <a:buClr>
                <a:schemeClr val="dk1"/>
              </a:buClr>
              <a:buSzPts val="5400"/>
              <a:buFont typeface="NVIDIA Sans"/>
              <a:buChar char="•"/>
              <a:defRPr i="0" sz="5400" u="none" cap="none" strike="noStrike">
                <a:solidFill>
                  <a:schemeClr val="dk1"/>
                </a:solidFill>
                <a:latin typeface="NVIDIA Sans"/>
                <a:ea typeface="NVIDIA Sans"/>
                <a:cs typeface="NVIDIA Sans"/>
                <a:sym typeface="NVIDIA Sans"/>
              </a:defRPr>
            </a:lvl6pPr>
            <a:lvl7pPr indent="-571500" lvl="6" marL="3200400" marR="0" rtl="0" algn="l">
              <a:lnSpc>
                <a:spcPct val="90000"/>
              </a:lnSpc>
              <a:spcBef>
                <a:spcPts val="1500"/>
              </a:spcBef>
              <a:spcAft>
                <a:spcPts val="0"/>
              </a:spcAft>
              <a:buClr>
                <a:schemeClr val="dk1"/>
              </a:buClr>
              <a:buSzPts val="5400"/>
              <a:buFont typeface="NVIDIA Sans"/>
              <a:buChar char="•"/>
              <a:defRPr i="0" sz="5400" u="none" cap="none" strike="noStrike">
                <a:solidFill>
                  <a:schemeClr val="dk1"/>
                </a:solidFill>
                <a:latin typeface="NVIDIA Sans"/>
                <a:ea typeface="NVIDIA Sans"/>
                <a:cs typeface="NVIDIA Sans"/>
                <a:sym typeface="NVIDIA Sans"/>
              </a:defRPr>
            </a:lvl7pPr>
            <a:lvl8pPr indent="-571500" lvl="7" marL="3657600" marR="0" rtl="0" algn="l">
              <a:lnSpc>
                <a:spcPct val="90000"/>
              </a:lnSpc>
              <a:spcBef>
                <a:spcPts val="1500"/>
              </a:spcBef>
              <a:spcAft>
                <a:spcPts val="0"/>
              </a:spcAft>
              <a:buClr>
                <a:schemeClr val="dk1"/>
              </a:buClr>
              <a:buSzPts val="5400"/>
              <a:buFont typeface="NVIDIA Sans"/>
              <a:buChar char="•"/>
              <a:defRPr i="0" sz="5400" u="none" cap="none" strike="noStrike">
                <a:solidFill>
                  <a:schemeClr val="dk1"/>
                </a:solidFill>
                <a:latin typeface="NVIDIA Sans"/>
                <a:ea typeface="NVIDIA Sans"/>
                <a:cs typeface="NVIDIA Sans"/>
                <a:sym typeface="NVIDIA Sans"/>
              </a:defRPr>
            </a:lvl8pPr>
            <a:lvl9pPr indent="-571500" lvl="8" marL="4114800" marR="0" rtl="0" algn="l">
              <a:lnSpc>
                <a:spcPct val="90000"/>
              </a:lnSpc>
              <a:spcBef>
                <a:spcPts val="1500"/>
              </a:spcBef>
              <a:spcAft>
                <a:spcPts val="0"/>
              </a:spcAft>
              <a:buClr>
                <a:schemeClr val="dk1"/>
              </a:buClr>
              <a:buSzPts val="5400"/>
              <a:buFont typeface="NVIDIA Sans"/>
              <a:buChar char="•"/>
              <a:defRPr i="0" sz="5400" u="none" cap="none" strike="noStrike">
                <a:solidFill>
                  <a:schemeClr val="dk1"/>
                </a:solidFill>
                <a:latin typeface="NVIDIA Sans"/>
                <a:ea typeface="NVIDIA Sans"/>
                <a:cs typeface="NVIDIA Sans"/>
                <a:sym typeface="NVIDIA Sans"/>
              </a:defRPr>
            </a:lvl9pPr>
          </a:lstStyle>
          <a:p/>
        </p:txBody>
      </p:sp>
      <p:grpSp>
        <p:nvGrpSpPr>
          <p:cNvPr id="35" name="Google Shape;35;p5"/>
          <p:cNvGrpSpPr/>
          <p:nvPr/>
        </p:nvGrpSpPr>
        <p:grpSpPr>
          <a:xfrm>
            <a:off x="0" y="19504414"/>
            <a:ext cx="2330569" cy="1082936"/>
            <a:chOff x="0" y="19504414"/>
            <a:chExt cx="2330569" cy="1082936"/>
          </a:xfrm>
        </p:grpSpPr>
        <p:sp>
          <p:nvSpPr>
            <p:cNvPr id="36" name="Google Shape;36;p5"/>
            <p:cNvSpPr/>
            <p:nvPr/>
          </p:nvSpPr>
          <p:spPr>
            <a:xfrm>
              <a:off x="0" y="19697679"/>
              <a:ext cx="155448" cy="889671"/>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None/>
              </a:pPr>
              <a:r>
                <a:t/>
              </a:r>
              <a:endParaRPr b="0" i="0" sz="4000" u="none" cap="none" strike="noStrike">
                <a:solidFill>
                  <a:schemeClr val="dk1"/>
                </a:solidFill>
                <a:latin typeface="Trebuchet MS"/>
                <a:ea typeface="Trebuchet MS"/>
                <a:cs typeface="Trebuchet MS"/>
                <a:sym typeface="Trebuchet MS"/>
              </a:endParaRPr>
            </a:p>
          </p:txBody>
        </p:sp>
        <p:pic>
          <p:nvPicPr>
            <p:cNvPr descr="A picture containing shape&#10;&#10;Description automatically generated" id="37" name="Google Shape;37;p5"/>
            <p:cNvPicPr preferRelativeResize="0"/>
            <p:nvPr/>
          </p:nvPicPr>
          <p:blipFill rotWithShape="1">
            <a:blip r:embed="rId2">
              <a:alphaModFix/>
            </a:blip>
            <a:srcRect b="0" l="0" r="0" t="0"/>
            <a:stretch/>
          </p:blipFill>
          <p:spPr>
            <a:xfrm>
              <a:off x="327131" y="19504414"/>
              <a:ext cx="2003438" cy="690238"/>
            </a:xfrm>
            <a:prstGeom prst="rect">
              <a:avLst/>
            </a:prstGeom>
            <a:noFill/>
            <a:ln>
              <a:noFill/>
            </a:ln>
          </p:spPr>
        </p:pic>
      </p:grpSp>
      <p:cxnSp>
        <p:nvCxnSpPr>
          <p:cNvPr id="38" name="Google Shape;38;p5"/>
          <p:cNvCxnSpPr/>
          <p:nvPr/>
        </p:nvCxnSpPr>
        <p:spPr>
          <a:xfrm>
            <a:off x="0" y="5693228"/>
            <a:ext cx="17236440" cy="0"/>
          </a:xfrm>
          <a:prstGeom prst="straightConnector1">
            <a:avLst/>
          </a:prstGeom>
          <a:noFill/>
          <a:ln cap="flat" cmpd="sng" w="31750">
            <a:solidFill>
              <a:schemeClr val="accent5"/>
            </a:solidFill>
            <a:prstDash val="solid"/>
            <a:round/>
            <a:headEnd len="sm" w="sm" type="none"/>
            <a:tailEnd len="sm" w="sm" type="none"/>
          </a:ln>
        </p:spPr>
      </p:cxnSp>
      <p:sp>
        <p:nvSpPr>
          <p:cNvPr id="39" name="Google Shape;39;p5"/>
          <p:cNvSpPr txBox="1"/>
          <p:nvPr>
            <p:ph idx="3" type="subTitle"/>
          </p:nvPr>
        </p:nvSpPr>
        <p:spPr>
          <a:xfrm>
            <a:off x="2596896" y="3883152"/>
            <a:ext cx="14639400" cy="1408200"/>
          </a:xfrm>
          <a:prstGeom prst="rect">
            <a:avLst/>
          </a:prstGeom>
          <a:noFill/>
          <a:ln>
            <a:noFill/>
          </a:ln>
        </p:spPr>
        <p:txBody>
          <a:bodyPr anchorCtr="0" anchor="t" bIns="45700" lIns="91425" spcFirstLastPara="1" rIns="91425" wrap="square" tIns="45700">
            <a:noAutofit/>
          </a:bodyPr>
          <a:lstStyle>
            <a:lvl1pPr lvl="0">
              <a:spcBef>
                <a:spcPts val="0"/>
              </a:spcBef>
              <a:spcAft>
                <a:spcPts val="0"/>
              </a:spcAft>
              <a:buClr>
                <a:schemeClr val="dk2"/>
              </a:buClr>
              <a:buSzPts val="4800"/>
              <a:buFont typeface="NVIDIA Sans"/>
              <a:buNone/>
              <a:defRPr sz="4800">
                <a:solidFill>
                  <a:schemeClr val="dk2"/>
                </a:solidFill>
                <a:latin typeface="NVIDIA Sans"/>
                <a:ea typeface="NVIDIA Sans"/>
                <a:cs typeface="NVIDIA Sans"/>
                <a:sym typeface="NVIDIA Sans"/>
              </a:defRPr>
            </a:lvl1pPr>
            <a:lvl2pPr lvl="1">
              <a:spcBef>
                <a:spcPts val="0"/>
              </a:spcBef>
              <a:spcAft>
                <a:spcPts val="0"/>
              </a:spcAft>
              <a:buSzPts val="4800"/>
              <a:buFont typeface="NVIDIA Sans"/>
              <a:buNone/>
              <a:defRPr sz="4800">
                <a:latin typeface="NVIDIA Sans"/>
                <a:ea typeface="NVIDIA Sans"/>
                <a:cs typeface="NVIDIA Sans"/>
                <a:sym typeface="NVIDIA Sans"/>
              </a:defRPr>
            </a:lvl2pPr>
            <a:lvl3pPr lvl="2">
              <a:spcBef>
                <a:spcPts val="0"/>
              </a:spcBef>
              <a:spcAft>
                <a:spcPts val="0"/>
              </a:spcAft>
              <a:buSzPts val="4800"/>
              <a:buFont typeface="NVIDIA Sans"/>
              <a:buNone/>
              <a:defRPr sz="4800">
                <a:latin typeface="NVIDIA Sans"/>
                <a:ea typeface="NVIDIA Sans"/>
                <a:cs typeface="NVIDIA Sans"/>
                <a:sym typeface="NVIDIA Sans"/>
              </a:defRPr>
            </a:lvl3pPr>
            <a:lvl4pPr lvl="3">
              <a:spcBef>
                <a:spcPts val="0"/>
              </a:spcBef>
              <a:spcAft>
                <a:spcPts val="0"/>
              </a:spcAft>
              <a:buSzPts val="4800"/>
              <a:buFont typeface="NVIDIA Sans"/>
              <a:buNone/>
              <a:defRPr sz="4800">
                <a:latin typeface="NVIDIA Sans"/>
                <a:ea typeface="NVIDIA Sans"/>
                <a:cs typeface="NVIDIA Sans"/>
                <a:sym typeface="NVIDIA Sans"/>
              </a:defRPr>
            </a:lvl4pPr>
            <a:lvl5pPr lvl="4">
              <a:spcBef>
                <a:spcPts val="0"/>
              </a:spcBef>
              <a:spcAft>
                <a:spcPts val="0"/>
              </a:spcAft>
              <a:buSzPts val="4800"/>
              <a:buFont typeface="NVIDIA Sans"/>
              <a:buNone/>
              <a:defRPr sz="4800">
                <a:latin typeface="NVIDIA Sans"/>
                <a:ea typeface="NVIDIA Sans"/>
                <a:cs typeface="NVIDIA Sans"/>
                <a:sym typeface="NVIDIA Sans"/>
              </a:defRPr>
            </a:lvl5pPr>
            <a:lvl6pPr lvl="5">
              <a:spcBef>
                <a:spcPts val="0"/>
              </a:spcBef>
              <a:spcAft>
                <a:spcPts val="0"/>
              </a:spcAft>
              <a:buSzPts val="4800"/>
              <a:buFont typeface="NVIDIA Sans"/>
              <a:buNone/>
              <a:defRPr sz="4800">
                <a:latin typeface="NVIDIA Sans"/>
                <a:ea typeface="NVIDIA Sans"/>
                <a:cs typeface="NVIDIA Sans"/>
                <a:sym typeface="NVIDIA Sans"/>
              </a:defRPr>
            </a:lvl6pPr>
            <a:lvl7pPr lvl="6">
              <a:spcBef>
                <a:spcPts val="0"/>
              </a:spcBef>
              <a:spcAft>
                <a:spcPts val="0"/>
              </a:spcAft>
              <a:buSzPts val="4800"/>
              <a:buFont typeface="NVIDIA Sans"/>
              <a:buNone/>
              <a:defRPr sz="4800">
                <a:latin typeface="NVIDIA Sans"/>
                <a:ea typeface="NVIDIA Sans"/>
                <a:cs typeface="NVIDIA Sans"/>
                <a:sym typeface="NVIDIA Sans"/>
              </a:defRPr>
            </a:lvl7pPr>
            <a:lvl8pPr lvl="7">
              <a:spcBef>
                <a:spcPts val="0"/>
              </a:spcBef>
              <a:spcAft>
                <a:spcPts val="0"/>
              </a:spcAft>
              <a:buSzPts val="4800"/>
              <a:buFont typeface="NVIDIA Sans"/>
              <a:buNone/>
              <a:defRPr sz="4800">
                <a:latin typeface="NVIDIA Sans"/>
                <a:ea typeface="NVIDIA Sans"/>
                <a:cs typeface="NVIDIA Sans"/>
                <a:sym typeface="NVIDIA Sans"/>
              </a:defRPr>
            </a:lvl8pPr>
            <a:lvl9pPr lvl="8">
              <a:spcBef>
                <a:spcPts val="0"/>
              </a:spcBef>
              <a:spcAft>
                <a:spcPts val="0"/>
              </a:spcAft>
              <a:buSzPts val="4800"/>
              <a:buFont typeface="NVIDIA Sans"/>
              <a:buNone/>
              <a:defRPr sz="4800">
                <a:latin typeface="NVIDIA Sans"/>
                <a:ea typeface="NVIDIA Sans"/>
                <a:cs typeface="NVIDIA Sans"/>
                <a:sym typeface="NVIDIA Sans"/>
              </a:defRPr>
            </a:lvl9pPr>
          </a:lstStyle>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ubtitle, Bullets 1">
  <p:cSld name="Title, Subtitle, Bullets_1">
    <p:spTree>
      <p:nvGrpSpPr>
        <p:cNvPr id="399" name="Shape 399"/>
        <p:cNvGrpSpPr/>
        <p:nvPr/>
      </p:nvGrpSpPr>
      <p:grpSpPr>
        <a:xfrm>
          <a:off x="0" y="0"/>
          <a:ext cx="0" cy="0"/>
          <a:chOff x="0" y="0"/>
          <a:chExt cx="0" cy="0"/>
        </a:xfrm>
      </p:grpSpPr>
      <p:sp>
        <p:nvSpPr>
          <p:cNvPr id="400" name="Google Shape;400;p41"/>
          <p:cNvSpPr txBox="1"/>
          <p:nvPr>
            <p:ph type="title"/>
          </p:nvPr>
        </p:nvSpPr>
        <p:spPr>
          <a:xfrm>
            <a:off x="2514600" y="0"/>
            <a:ext cx="31546800" cy="2514600"/>
          </a:xfrm>
          <a:prstGeom prst="rect">
            <a:avLst/>
          </a:prstGeom>
          <a:noFill/>
          <a:ln>
            <a:noFill/>
          </a:ln>
        </p:spPr>
        <p:txBody>
          <a:bodyPr anchorCtr="0" anchor="b" bIns="45700" lIns="91425" spcFirstLastPara="1" rIns="91425" wrap="square" tIns="45700">
            <a:normAutofit/>
          </a:bodyPr>
          <a:lstStyle>
            <a:lvl1pPr lvl="0" rtl="0" algn="ctr">
              <a:lnSpc>
                <a:spcPct val="90000"/>
              </a:lnSpc>
              <a:spcBef>
                <a:spcPts val="0"/>
              </a:spcBef>
              <a:spcAft>
                <a:spcPts val="0"/>
              </a:spcAft>
              <a:buClr>
                <a:schemeClr val="lt1"/>
              </a:buClr>
              <a:buSzPts val="7200"/>
              <a:buFont typeface="Arial"/>
              <a:buNone/>
              <a:defRPr b="1" sz="7200" cap="none">
                <a:latin typeface="Arial"/>
                <a:ea typeface="Arial"/>
                <a:cs typeface="Arial"/>
                <a:sym typeface="Arial"/>
              </a:defRPr>
            </a:lvl1pPr>
            <a:lvl2pPr lvl="1" rtl="0">
              <a:spcBef>
                <a:spcPts val="0"/>
              </a:spcBef>
              <a:spcAft>
                <a:spcPts val="0"/>
              </a:spcAft>
              <a:buSzPts val="7200"/>
              <a:buNone/>
              <a:defRPr/>
            </a:lvl2pPr>
            <a:lvl3pPr lvl="2" rtl="0">
              <a:spcBef>
                <a:spcPts val="0"/>
              </a:spcBef>
              <a:spcAft>
                <a:spcPts val="0"/>
              </a:spcAft>
              <a:buSzPts val="7200"/>
              <a:buNone/>
              <a:defRPr/>
            </a:lvl3pPr>
            <a:lvl4pPr lvl="3" rtl="0">
              <a:spcBef>
                <a:spcPts val="0"/>
              </a:spcBef>
              <a:spcAft>
                <a:spcPts val="0"/>
              </a:spcAft>
              <a:buSzPts val="7200"/>
              <a:buNone/>
              <a:defRPr/>
            </a:lvl4pPr>
            <a:lvl5pPr lvl="4" rtl="0">
              <a:spcBef>
                <a:spcPts val="0"/>
              </a:spcBef>
              <a:spcAft>
                <a:spcPts val="0"/>
              </a:spcAft>
              <a:buSzPts val="7200"/>
              <a:buNone/>
              <a:defRPr/>
            </a:lvl5pPr>
            <a:lvl6pPr lvl="5" rtl="0">
              <a:spcBef>
                <a:spcPts val="0"/>
              </a:spcBef>
              <a:spcAft>
                <a:spcPts val="0"/>
              </a:spcAft>
              <a:buSzPts val="7200"/>
              <a:buNone/>
              <a:defRPr/>
            </a:lvl6pPr>
            <a:lvl7pPr lvl="6" rtl="0">
              <a:spcBef>
                <a:spcPts val="0"/>
              </a:spcBef>
              <a:spcAft>
                <a:spcPts val="0"/>
              </a:spcAft>
              <a:buSzPts val="7200"/>
              <a:buNone/>
              <a:defRPr/>
            </a:lvl7pPr>
            <a:lvl8pPr lvl="7" rtl="0">
              <a:spcBef>
                <a:spcPts val="0"/>
              </a:spcBef>
              <a:spcAft>
                <a:spcPts val="0"/>
              </a:spcAft>
              <a:buSzPts val="7200"/>
              <a:buNone/>
              <a:defRPr/>
            </a:lvl8pPr>
            <a:lvl9pPr lvl="8" rtl="0">
              <a:spcBef>
                <a:spcPts val="0"/>
              </a:spcBef>
              <a:spcAft>
                <a:spcPts val="0"/>
              </a:spcAft>
              <a:buSzPts val="7200"/>
              <a:buNone/>
              <a:defRPr/>
            </a:lvl9pPr>
          </a:lstStyle>
          <a:p/>
        </p:txBody>
      </p:sp>
      <p:sp>
        <p:nvSpPr>
          <p:cNvPr id="401" name="Google Shape;401;p41"/>
          <p:cNvSpPr txBox="1"/>
          <p:nvPr>
            <p:ph idx="1" type="body"/>
          </p:nvPr>
        </p:nvSpPr>
        <p:spPr>
          <a:xfrm>
            <a:off x="2514600" y="2487168"/>
            <a:ext cx="31546800" cy="14082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0"/>
              </a:spcBef>
              <a:spcAft>
                <a:spcPts val="0"/>
              </a:spcAft>
              <a:buClr>
                <a:schemeClr val="dk2"/>
              </a:buClr>
              <a:buSzPts val="4800"/>
              <a:buFont typeface="Arial"/>
              <a:buNone/>
              <a:defRPr b="0" i="0" sz="4800" u="none" cap="none" strike="noStrike">
                <a:solidFill>
                  <a:schemeClr val="dk2"/>
                </a:solidFill>
                <a:latin typeface="Arial"/>
                <a:ea typeface="Arial"/>
                <a:cs typeface="Arial"/>
                <a:sym typeface="Arial"/>
              </a:defRPr>
            </a:lvl1pPr>
            <a:lvl2pPr indent="-228600" lvl="1" marL="914400" marR="0" rtl="0" algn="ctr">
              <a:lnSpc>
                <a:spcPct val="90000"/>
              </a:lnSpc>
              <a:spcBef>
                <a:spcPts val="1500"/>
              </a:spcBef>
              <a:spcAft>
                <a:spcPts val="0"/>
              </a:spcAft>
              <a:buClr>
                <a:schemeClr val="dk1"/>
              </a:buClr>
              <a:buSzPts val="4400"/>
              <a:buFont typeface="Arial"/>
              <a:buNone/>
              <a:defRPr b="0" i="0" sz="4400" u="none" cap="none" strike="noStrike">
                <a:solidFill>
                  <a:schemeClr val="dk1"/>
                </a:solidFill>
                <a:latin typeface="Trebuchet MS"/>
                <a:ea typeface="Trebuchet MS"/>
                <a:cs typeface="Trebuchet MS"/>
                <a:sym typeface="Trebuchet MS"/>
              </a:defRPr>
            </a:lvl2pPr>
            <a:lvl3pPr indent="-228600" lvl="2" marL="1371600" marR="0" rtl="0" algn="ctr">
              <a:lnSpc>
                <a:spcPct val="90000"/>
              </a:lnSpc>
              <a:spcBef>
                <a:spcPts val="1500"/>
              </a:spcBef>
              <a:spcAft>
                <a:spcPts val="0"/>
              </a:spcAft>
              <a:buClr>
                <a:schemeClr val="dk1"/>
              </a:buClr>
              <a:buSzPts val="4400"/>
              <a:buFont typeface="Arial"/>
              <a:buNone/>
              <a:defRPr b="0" i="0" sz="4400" u="none" cap="none" strike="noStrike">
                <a:solidFill>
                  <a:schemeClr val="dk1"/>
                </a:solidFill>
                <a:latin typeface="Trebuchet MS"/>
                <a:ea typeface="Trebuchet MS"/>
                <a:cs typeface="Trebuchet MS"/>
                <a:sym typeface="Trebuchet MS"/>
              </a:defRPr>
            </a:lvl3pPr>
            <a:lvl4pPr indent="-228600" lvl="3" marL="1828800" marR="0" rtl="0" algn="ctr">
              <a:lnSpc>
                <a:spcPct val="90000"/>
              </a:lnSpc>
              <a:spcBef>
                <a:spcPts val="1500"/>
              </a:spcBef>
              <a:spcAft>
                <a:spcPts val="0"/>
              </a:spcAft>
              <a:buClr>
                <a:schemeClr val="dk1"/>
              </a:buClr>
              <a:buSzPts val="4400"/>
              <a:buFont typeface="Arial"/>
              <a:buNone/>
              <a:defRPr b="0" i="0" sz="4400" u="none" cap="none" strike="noStrike">
                <a:solidFill>
                  <a:schemeClr val="dk1"/>
                </a:solidFill>
                <a:latin typeface="Trebuchet MS"/>
                <a:ea typeface="Trebuchet MS"/>
                <a:cs typeface="Trebuchet MS"/>
                <a:sym typeface="Trebuchet MS"/>
              </a:defRPr>
            </a:lvl4pPr>
            <a:lvl5pPr indent="-228600" lvl="4" marL="2286000" marR="0" rtl="0" algn="ctr">
              <a:lnSpc>
                <a:spcPct val="90000"/>
              </a:lnSpc>
              <a:spcBef>
                <a:spcPts val="1500"/>
              </a:spcBef>
              <a:spcAft>
                <a:spcPts val="0"/>
              </a:spcAft>
              <a:buClr>
                <a:schemeClr val="dk1"/>
              </a:buClr>
              <a:buSzPts val="4400"/>
              <a:buFont typeface="Arial"/>
              <a:buNone/>
              <a:defRPr b="0" i="0" sz="4400" u="none" cap="none" strike="noStrike">
                <a:solidFill>
                  <a:schemeClr val="dk1"/>
                </a:solidFill>
                <a:latin typeface="Trebuchet MS"/>
                <a:ea typeface="Trebuchet MS"/>
                <a:cs typeface="Trebuchet MS"/>
                <a:sym typeface="Trebuchet MS"/>
              </a:defRPr>
            </a:lvl5pPr>
            <a:lvl6pPr indent="-571500" lvl="5" marL="2743200" marR="0" rtl="0" algn="l">
              <a:lnSpc>
                <a:spcPct val="90000"/>
              </a:lnSpc>
              <a:spcBef>
                <a:spcPts val="1500"/>
              </a:spcBef>
              <a:spcAft>
                <a:spcPts val="0"/>
              </a:spcAft>
              <a:buClr>
                <a:schemeClr val="dk1"/>
              </a:buClr>
              <a:buSzPts val="5400"/>
              <a:buFont typeface="Arial"/>
              <a:buChar char="•"/>
              <a:defRPr b="0" i="0" sz="5400" u="none" cap="none" strike="noStrike">
                <a:solidFill>
                  <a:schemeClr val="dk1"/>
                </a:solidFill>
                <a:latin typeface="Arial"/>
                <a:ea typeface="Arial"/>
                <a:cs typeface="Arial"/>
                <a:sym typeface="Arial"/>
              </a:defRPr>
            </a:lvl6pPr>
            <a:lvl7pPr indent="-571500" lvl="6" marL="3200400" marR="0" rtl="0" algn="l">
              <a:lnSpc>
                <a:spcPct val="90000"/>
              </a:lnSpc>
              <a:spcBef>
                <a:spcPts val="1500"/>
              </a:spcBef>
              <a:spcAft>
                <a:spcPts val="0"/>
              </a:spcAft>
              <a:buClr>
                <a:schemeClr val="dk1"/>
              </a:buClr>
              <a:buSzPts val="5400"/>
              <a:buFont typeface="Arial"/>
              <a:buChar char="•"/>
              <a:defRPr b="0" i="0" sz="5400" u="none" cap="none" strike="noStrike">
                <a:solidFill>
                  <a:schemeClr val="dk1"/>
                </a:solidFill>
                <a:latin typeface="Arial"/>
                <a:ea typeface="Arial"/>
                <a:cs typeface="Arial"/>
                <a:sym typeface="Arial"/>
              </a:defRPr>
            </a:lvl7pPr>
            <a:lvl8pPr indent="-571500" lvl="7" marL="3657600" marR="0" rtl="0" algn="l">
              <a:lnSpc>
                <a:spcPct val="90000"/>
              </a:lnSpc>
              <a:spcBef>
                <a:spcPts val="1500"/>
              </a:spcBef>
              <a:spcAft>
                <a:spcPts val="0"/>
              </a:spcAft>
              <a:buClr>
                <a:schemeClr val="dk1"/>
              </a:buClr>
              <a:buSzPts val="5400"/>
              <a:buFont typeface="Arial"/>
              <a:buChar char="•"/>
              <a:defRPr b="0" i="0" sz="5400" u="none" cap="none" strike="noStrike">
                <a:solidFill>
                  <a:schemeClr val="dk1"/>
                </a:solidFill>
                <a:latin typeface="Arial"/>
                <a:ea typeface="Arial"/>
                <a:cs typeface="Arial"/>
                <a:sym typeface="Arial"/>
              </a:defRPr>
            </a:lvl8pPr>
            <a:lvl9pPr indent="-571500" lvl="8" marL="4114800" marR="0" rtl="0" algn="l">
              <a:lnSpc>
                <a:spcPct val="90000"/>
              </a:lnSpc>
              <a:spcBef>
                <a:spcPts val="1500"/>
              </a:spcBef>
              <a:spcAft>
                <a:spcPts val="0"/>
              </a:spcAft>
              <a:buClr>
                <a:schemeClr val="dk1"/>
              </a:buClr>
              <a:buSzPts val="5400"/>
              <a:buFont typeface="Arial"/>
              <a:buChar char="•"/>
              <a:defRPr b="0" i="0" sz="5400" u="none" cap="none" strike="noStrike">
                <a:solidFill>
                  <a:schemeClr val="dk1"/>
                </a:solidFill>
                <a:latin typeface="Arial"/>
                <a:ea typeface="Arial"/>
                <a:cs typeface="Arial"/>
                <a:sym typeface="Arial"/>
              </a:defRPr>
            </a:lvl9pPr>
          </a:lstStyle>
          <a:p/>
        </p:txBody>
      </p:sp>
      <p:sp>
        <p:nvSpPr>
          <p:cNvPr id="402" name="Google Shape;402;p41"/>
          <p:cNvSpPr txBox="1"/>
          <p:nvPr>
            <p:ph idx="2" type="body"/>
          </p:nvPr>
        </p:nvSpPr>
        <p:spPr>
          <a:xfrm>
            <a:off x="2514600" y="4846320"/>
            <a:ext cx="31546800" cy="13652100"/>
          </a:xfrm>
          <a:prstGeom prst="rect">
            <a:avLst/>
          </a:prstGeom>
          <a:noFill/>
          <a:ln>
            <a:noFill/>
          </a:ln>
        </p:spPr>
        <p:txBody>
          <a:bodyPr anchorCtr="0" anchor="t" bIns="45700" lIns="91425" spcFirstLastPara="1" rIns="91425" wrap="square" tIns="45700">
            <a:noAutofit/>
          </a:bodyPr>
          <a:lstStyle>
            <a:lvl1pPr indent="-508000" lvl="0" marL="457200" marR="0" rtl="0" algn="l">
              <a:lnSpc>
                <a:spcPct val="90000"/>
              </a:lnSpc>
              <a:spcBef>
                <a:spcPts val="3000"/>
              </a:spcBef>
              <a:spcAft>
                <a:spcPts val="0"/>
              </a:spcAft>
              <a:buClr>
                <a:schemeClr val="dk2"/>
              </a:buClr>
              <a:buSzPts val="4400"/>
              <a:buFont typeface="Arial"/>
              <a:buChar char="•"/>
              <a:defRPr b="0" i="0" sz="4400" u="none" cap="none" strike="noStrike">
                <a:solidFill>
                  <a:schemeClr val="lt1"/>
                </a:solidFill>
                <a:latin typeface="Arial"/>
                <a:ea typeface="Arial"/>
                <a:cs typeface="Arial"/>
                <a:sym typeface="Arial"/>
              </a:defRPr>
            </a:lvl1pPr>
            <a:lvl2pPr indent="-482600" lvl="1" marL="914400" marR="0" rtl="0" algn="l">
              <a:lnSpc>
                <a:spcPct val="90000"/>
              </a:lnSpc>
              <a:spcBef>
                <a:spcPts val="1500"/>
              </a:spcBef>
              <a:spcAft>
                <a:spcPts val="0"/>
              </a:spcAft>
              <a:buClr>
                <a:schemeClr val="dk2"/>
              </a:buClr>
              <a:buSzPts val="4000"/>
              <a:buFont typeface="Arial"/>
              <a:buChar char="•"/>
              <a:defRPr b="0" i="0" sz="4000" u="none" cap="none" strike="noStrike">
                <a:solidFill>
                  <a:schemeClr val="lt1"/>
                </a:solidFill>
                <a:latin typeface="Arial"/>
                <a:ea typeface="Arial"/>
                <a:cs typeface="Arial"/>
                <a:sym typeface="Arial"/>
              </a:defRPr>
            </a:lvl2pPr>
            <a:lvl3pPr indent="-457200" lvl="2" marL="1371600" marR="0" rtl="0" algn="l">
              <a:lnSpc>
                <a:spcPct val="90000"/>
              </a:lnSpc>
              <a:spcBef>
                <a:spcPts val="1500"/>
              </a:spcBef>
              <a:spcAft>
                <a:spcPts val="0"/>
              </a:spcAft>
              <a:buClr>
                <a:schemeClr val="dk2"/>
              </a:buClr>
              <a:buSzPts val="3600"/>
              <a:buFont typeface="Arial"/>
              <a:buChar char="•"/>
              <a:defRPr b="0" i="0" sz="3600" u="none" cap="none" strike="noStrike">
                <a:solidFill>
                  <a:schemeClr val="lt1"/>
                </a:solidFill>
                <a:latin typeface="Arial"/>
                <a:ea typeface="Arial"/>
                <a:cs typeface="Arial"/>
                <a:sym typeface="Arial"/>
              </a:defRPr>
            </a:lvl3pPr>
            <a:lvl4pPr indent="-431800" lvl="3" marL="1828800" marR="0" rtl="0" algn="l">
              <a:lnSpc>
                <a:spcPct val="90000"/>
              </a:lnSpc>
              <a:spcBef>
                <a:spcPts val="1500"/>
              </a:spcBef>
              <a:spcAft>
                <a:spcPts val="0"/>
              </a:spcAft>
              <a:buClr>
                <a:schemeClr val="dk2"/>
              </a:buClr>
              <a:buSzPts val="3200"/>
              <a:buFont typeface="Arial"/>
              <a:buChar char="•"/>
              <a:defRPr b="0" i="0" sz="3200" u="none" cap="none" strike="noStrike">
                <a:solidFill>
                  <a:schemeClr val="lt1"/>
                </a:solidFill>
                <a:latin typeface="Arial"/>
                <a:ea typeface="Arial"/>
                <a:cs typeface="Arial"/>
                <a:sym typeface="Arial"/>
              </a:defRPr>
            </a:lvl4pPr>
            <a:lvl5pPr indent="-406400" lvl="4" marL="2286000" marR="0" rtl="0" algn="l">
              <a:lnSpc>
                <a:spcPct val="90000"/>
              </a:lnSpc>
              <a:spcBef>
                <a:spcPts val="1500"/>
              </a:spcBef>
              <a:spcAft>
                <a:spcPts val="0"/>
              </a:spcAft>
              <a:buClr>
                <a:schemeClr val="dk2"/>
              </a:buClr>
              <a:buSzPts val="2800"/>
              <a:buFont typeface="Arial"/>
              <a:buChar char="•"/>
              <a:defRPr b="0" i="0" sz="2800" u="none" cap="none" strike="noStrike">
                <a:solidFill>
                  <a:schemeClr val="lt1"/>
                </a:solidFill>
                <a:latin typeface="Arial"/>
                <a:ea typeface="Arial"/>
                <a:cs typeface="Arial"/>
                <a:sym typeface="Arial"/>
              </a:defRPr>
            </a:lvl5pPr>
            <a:lvl6pPr indent="-571500" lvl="5" marL="2743200" marR="0" rtl="0" algn="l">
              <a:lnSpc>
                <a:spcPct val="90000"/>
              </a:lnSpc>
              <a:spcBef>
                <a:spcPts val="1500"/>
              </a:spcBef>
              <a:spcAft>
                <a:spcPts val="0"/>
              </a:spcAft>
              <a:buClr>
                <a:schemeClr val="dk1"/>
              </a:buClr>
              <a:buSzPts val="5400"/>
              <a:buFont typeface="Arial"/>
              <a:buChar char="•"/>
              <a:defRPr b="0" i="0" sz="5400" u="none" cap="none" strike="noStrike">
                <a:solidFill>
                  <a:schemeClr val="dk1"/>
                </a:solidFill>
                <a:latin typeface="Arial"/>
                <a:ea typeface="Arial"/>
                <a:cs typeface="Arial"/>
                <a:sym typeface="Arial"/>
              </a:defRPr>
            </a:lvl6pPr>
            <a:lvl7pPr indent="-571500" lvl="6" marL="3200400" marR="0" rtl="0" algn="l">
              <a:lnSpc>
                <a:spcPct val="90000"/>
              </a:lnSpc>
              <a:spcBef>
                <a:spcPts val="1500"/>
              </a:spcBef>
              <a:spcAft>
                <a:spcPts val="0"/>
              </a:spcAft>
              <a:buClr>
                <a:schemeClr val="dk1"/>
              </a:buClr>
              <a:buSzPts val="5400"/>
              <a:buFont typeface="Arial"/>
              <a:buChar char="•"/>
              <a:defRPr b="0" i="0" sz="5400" u="none" cap="none" strike="noStrike">
                <a:solidFill>
                  <a:schemeClr val="dk1"/>
                </a:solidFill>
                <a:latin typeface="Arial"/>
                <a:ea typeface="Arial"/>
                <a:cs typeface="Arial"/>
                <a:sym typeface="Arial"/>
              </a:defRPr>
            </a:lvl7pPr>
            <a:lvl8pPr indent="-571500" lvl="7" marL="3657600" marR="0" rtl="0" algn="l">
              <a:lnSpc>
                <a:spcPct val="90000"/>
              </a:lnSpc>
              <a:spcBef>
                <a:spcPts val="1500"/>
              </a:spcBef>
              <a:spcAft>
                <a:spcPts val="0"/>
              </a:spcAft>
              <a:buClr>
                <a:schemeClr val="dk1"/>
              </a:buClr>
              <a:buSzPts val="5400"/>
              <a:buFont typeface="Arial"/>
              <a:buChar char="•"/>
              <a:defRPr b="0" i="0" sz="5400" u="none" cap="none" strike="noStrike">
                <a:solidFill>
                  <a:schemeClr val="dk1"/>
                </a:solidFill>
                <a:latin typeface="Arial"/>
                <a:ea typeface="Arial"/>
                <a:cs typeface="Arial"/>
                <a:sym typeface="Arial"/>
              </a:defRPr>
            </a:lvl8pPr>
            <a:lvl9pPr indent="-571500" lvl="8" marL="4114800" marR="0" rtl="0" algn="l">
              <a:lnSpc>
                <a:spcPct val="90000"/>
              </a:lnSpc>
              <a:spcBef>
                <a:spcPts val="1500"/>
              </a:spcBef>
              <a:spcAft>
                <a:spcPts val="0"/>
              </a:spcAft>
              <a:buClr>
                <a:schemeClr val="dk1"/>
              </a:buClr>
              <a:buSzPts val="5400"/>
              <a:buFont typeface="Arial"/>
              <a:buChar char="•"/>
              <a:defRPr b="0" i="0" sz="54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40" name="Shape 40"/>
        <p:cNvGrpSpPr/>
        <p:nvPr/>
      </p:nvGrpSpPr>
      <p:grpSpPr>
        <a:xfrm>
          <a:off x="0" y="0"/>
          <a:ext cx="0" cy="0"/>
          <a:chOff x="0" y="0"/>
          <a:chExt cx="0" cy="0"/>
        </a:xfrm>
      </p:grpSpPr>
      <p:pic>
        <p:nvPicPr>
          <p:cNvPr id="41" name="Google Shape;41;p6"/>
          <p:cNvPicPr preferRelativeResize="0"/>
          <p:nvPr/>
        </p:nvPicPr>
        <p:blipFill>
          <a:blip r:embed="rId2">
            <a:alphaModFix/>
          </a:blip>
          <a:stretch>
            <a:fillRect/>
          </a:stretch>
        </p:blipFill>
        <p:spPr>
          <a:xfrm>
            <a:off x="8" y="0"/>
            <a:ext cx="36575985" cy="20574000"/>
          </a:xfrm>
          <a:prstGeom prst="rect">
            <a:avLst/>
          </a:prstGeom>
          <a:noFill/>
          <a:ln>
            <a:noFill/>
          </a:ln>
        </p:spPr>
      </p:pic>
      <p:pic>
        <p:nvPicPr>
          <p:cNvPr id="42" name="Google Shape;42;p6"/>
          <p:cNvPicPr preferRelativeResize="0"/>
          <p:nvPr/>
        </p:nvPicPr>
        <p:blipFill>
          <a:blip r:embed="rId3">
            <a:alphaModFix/>
          </a:blip>
          <a:stretch>
            <a:fillRect/>
          </a:stretch>
        </p:blipFill>
        <p:spPr>
          <a:xfrm>
            <a:off x="748063" y="872999"/>
            <a:ext cx="8431636" cy="2906800"/>
          </a:xfrm>
          <a:prstGeom prst="rect">
            <a:avLst/>
          </a:prstGeom>
          <a:noFill/>
          <a:ln>
            <a:noFill/>
          </a:ln>
        </p:spPr>
      </p:pic>
      <p:sp>
        <p:nvSpPr>
          <p:cNvPr id="43" name="Google Shape;43;p6"/>
          <p:cNvSpPr txBox="1"/>
          <p:nvPr>
            <p:ph type="ctrTitle"/>
          </p:nvPr>
        </p:nvSpPr>
        <p:spPr>
          <a:xfrm>
            <a:off x="1513004" y="3030800"/>
            <a:ext cx="19248300" cy="49377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SzPts val="8800"/>
              <a:buNone/>
              <a:defRPr sz="8800" cap="none"/>
            </a:lvl1pPr>
            <a:lvl2pPr lvl="1">
              <a:spcBef>
                <a:spcPts val="0"/>
              </a:spcBef>
              <a:spcAft>
                <a:spcPts val="0"/>
              </a:spcAft>
              <a:buClr>
                <a:schemeClr val="lt1"/>
              </a:buClr>
              <a:buSzPts val="7200"/>
              <a:buNone/>
              <a:defRPr>
                <a:solidFill>
                  <a:schemeClr val="lt1"/>
                </a:solidFill>
              </a:defRPr>
            </a:lvl2pPr>
            <a:lvl3pPr lvl="2">
              <a:spcBef>
                <a:spcPts val="0"/>
              </a:spcBef>
              <a:spcAft>
                <a:spcPts val="0"/>
              </a:spcAft>
              <a:buClr>
                <a:schemeClr val="lt1"/>
              </a:buClr>
              <a:buSzPts val="7200"/>
              <a:buNone/>
              <a:defRPr>
                <a:solidFill>
                  <a:schemeClr val="lt1"/>
                </a:solidFill>
              </a:defRPr>
            </a:lvl3pPr>
            <a:lvl4pPr lvl="3">
              <a:spcBef>
                <a:spcPts val="0"/>
              </a:spcBef>
              <a:spcAft>
                <a:spcPts val="0"/>
              </a:spcAft>
              <a:buClr>
                <a:schemeClr val="lt1"/>
              </a:buClr>
              <a:buSzPts val="7200"/>
              <a:buNone/>
              <a:defRPr>
                <a:solidFill>
                  <a:schemeClr val="lt1"/>
                </a:solidFill>
              </a:defRPr>
            </a:lvl4pPr>
            <a:lvl5pPr lvl="4">
              <a:spcBef>
                <a:spcPts val="0"/>
              </a:spcBef>
              <a:spcAft>
                <a:spcPts val="0"/>
              </a:spcAft>
              <a:buClr>
                <a:schemeClr val="lt1"/>
              </a:buClr>
              <a:buSzPts val="7200"/>
              <a:buNone/>
              <a:defRPr>
                <a:solidFill>
                  <a:schemeClr val="lt1"/>
                </a:solidFill>
              </a:defRPr>
            </a:lvl5pPr>
            <a:lvl6pPr lvl="5">
              <a:spcBef>
                <a:spcPts val="0"/>
              </a:spcBef>
              <a:spcAft>
                <a:spcPts val="0"/>
              </a:spcAft>
              <a:buClr>
                <a:schemeClr val="lt1"/>
              </a:buClr>
              <a:buSzPts val="7200"/>
              <a:buNone/>
              <a:defRPr>
                <a:solidFill>
                  <a:schemeClr val="lt1"/>
                </a:solidFill>
              </a:defRPr>
            </a:lvl6pPr>
            <a:lvl7pPr lvl="6">
              <a:spcBef>
                <a:spcPts val="0"/>
              </a:spcBef>
              <a:spcAft>
                <a:spcPts val="0"/>
              </a:spcAft>
              <a:buClr>
                <a:schemeClr val="lt1"/>
              </a:buClr>
              <a:buSzPts val="7200"/>
              <a:buNone/>
              <a:defRPr>
                <a:solidFill>
                  <a:schemeClr val="lt1"/>
                </a:solidFill>
              </a:defRPr>
            </a:lvl7pPr>
            <a:lvl8pPr lvl="7">
              <a:spcBef>
                <a:spcPts val="0"/>
              </a:spcBef>
              <a:spcAft>
                <a:spcPts val="0"/>
              </a:spcAft>
              <a:buClr>
                <a:schemeClr val="lt1"/>
              </a:buClr>
              <a:buSzPts val="7200"/>
              <a:buNone/>
              <a:defRPr>
                <a:solidFill>
                  <a:schemeClr val="lt1"/>
                </a:solidFill>
              </a:defRPr>
            </a:lvl8pPr>
            <a:lvl9pPr lvl="8">
              <a:spcBef>
                <a:spcPts val="0"/>
              </a:spcBef>
              <a:spcAft>
                <a:spcPts val="0"/>
              </a:spcAft>
              <a:buClr>
                <a:schemeClr val="lt1"/>
              </a:buClr>
              <a:buSzPts val="7200"/>
              <a:buNone/>
              <a:defRPr>
                <a:solidFill>
                  <a:schemeClr val="lt1"/>
                </a:solidFill>
              </a:defRPr>
            </a:lvl9pPr>
          </a:lstStyle>
          <a:p/>
        </p:txBody>
      </p:sp>
      <p:sp>
        <p:nvSpPr>
          <p:cNvPr id="44" name="Google Shape;44;p6"/>
          <p:cNvSpPr txBox="1"/>
          <p:nvPr>
            <p:ph idx="1" type="subTitle"/>
          </p:nvPr>
        </p:nvSpPr>
        <p:spPr>
          <a:xfrm>
            <a:off x="1513004" y="7988950"/>
            <a:ext cx="19248300" cy="1703700"/>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3000"/>
              </a:spcBef>
              <a:spcAft>
                <a:spcPts val="0"/>
              </a:spcAft>
              <a:buClr>
                <a:schemeClr val="lt1"/>
              </a:buClr>
              <a:buSzPts val="4400"/>
              <a:buFont typeface="NVIDIA Sans"/>
              <a:buNone/>
              <a:defRPr i="0" sz="4400" u="none" cap="none" strike="noStrike">
                <a:solidFill>
                  <a:schemeClr val="lt1"/>
                </a:solidFill>
                <a:latin typeface="NVIDIA Sans"/>
                <a:ea typeface="NVIDIA Sans"/>
                <a:cs typeface="NVIDIA Sans"/>
                <a:sym typeface="NVIDIA Sans"/>
              </a:defRPr>
            </a:lvl1pPr>
            <a:lvl2pPr lvl="1" marR="0" rtl="0" algn="ctr">
              <a:lnSpc>
                <a:spcPct val="90000"/>
              </a:lnSpc>
              <a:spcBef>
                <a:spcPts val="1500"/>
              </a:spcBef>
              <a:spcAft>
                <a:spcPts val="0"/>
              </a:spcAft>
              <a:buClr>
                <a:schemeClr val="lt1"/>
              </a:buClr>
              <a:buSzPts val="6000"/>
              <a:buFont typeface="NVIDIA Sans"/>
              <a:buNone/>
              <a:defRPr i="0" sz="6000" u="none" cap="none" strike="noStrike">
                <a:solidFill>
                  <a:schemeClr val="lt1"/>
                </a:solidFill>
                <a:latin typeface="NVIDIA Sans"/>
                <a:ea typeface="NVIDIA Sans"/>
                <a:cs typeface="NVIDIA Sans"/>
                <a:sym typeface="NVIDIA Sans"/>
              </a:defRPr>
            </a:lvl2pPr>
            <a:lvl3pPr lvl="2" marR="0" rtl="0" algn="ctr">
              <a:lnSpc>
                <a:spcPct val="90000"/>
              </a:lnSpc>
              <a:spcBef>
                <a:spcPts val="1500"/>
              </a:spcBef>
              <a:spcAft>
                <a:spcPts val="0"/>
              </a:spcAft>
              <a:buClr>
                <a:schemeClr val="lt1"/>
              </a:buClr>
              <a:buSzPts val="5400"/>
              <a:buFont typeface="NVIDIA Sans"/>
              <a:buNone/>
              <a:defRPr i="0" sz="5400" u="none" cap="none" strike="noStrike">
                <a:solidFill>
                  <a:schemeClr val="lt1"/>
                </a:solidFill>
                <a:latin typeface="NVIDIA Sans"/>
                <a:ea typeface="NVIDIA Sans"/>
                <a:cs typeface="NVIDIA Sans"/>
                <a:sym typeface="NVIDIA Sans"/>
              </a:defRPr>
            </a:lvl3pPr>
            <a:lvl4pPr lvl="3" marR="0" rtl="0" algn="ctr">
              <a:lnSpc>
                <a:spcPct val="90000"/>
              </a:lnSpc>
              <a:spcBef>
                <a:spcPts val="1500"/>
              </a:spcBef>
              <a:spcAft>
                <a:spcPts val="0"/>
              </a:spcAft>
              <a:buClr>
                <a:schemeClr val="lt1"/>
              </a:buClr>
              <a:buSzPts val="4800"/>
              <a:buFont typeface="NVIDIA Sans"/>
              <a:buNone/>
              <a:defRPr i="0" sz="4800" u="none" cap="none" strike="noStrike">
                <a:solidFill>
                  <a:schemeClr val="lt1"/>
                </a:solidFill>
                <a:latin typeface="NVIDIA Sans"/>
                <a:ea typeface="NVIDIA Sans"/>
                <a:cs typeface="NVIDIA Sans"/>
                <a:sym typeface="NVIDIA Sans"/>
              </a:defRPr>
            </a:lvl4pPr>
            <a:lvl5pPr lvl="4" marR="0" rtl="0" algn="ctr">
              <a:lnSpc>
                <a:spcPct val="90000"/>
              </a:lnSpc>
              <a:spcBef>
                <a:spcPts val="1500"/>
              </a:spcBef>
              <a:spcAft>
                <a:spcPts val="0"/>
              </a:spcAft>
              <a:buClr>
                <a:schemeClr val="lt1"/>
              </a:buClr>
              <a:buSzPts val="4800"/>
              <a:buFont typeface="NVIDIA Sans"/>
              <a:buNone/>
              <a:defRPr i="0" sz="4800" u="none" cap="none" strike="noStrike">
                <a:solidFill>
                  <a:schemeClr val="lt1"/>
                </a:solidFill>
                <a:latin typeface="NVIDIA Sans"/>
                <a:ea typeface="NVIDIA Sans"/>
                <a:cs typeface="NVIDIA Sans"/>
                <a:sym typeface="NVIDIA Sans"/>
              </a:defRPr>
            </a:lvl5pPr>
            <a:lvl6pPr lvl="5" marR="0" rtl="0" algn="ctr">
              <a:lnSpc>
                <a:spcPct val="90000"/>
              </a:lnSpc>
              <a:spcBef>
                <a:spcPts val="1500"/>
              </a:spcBef>
              <a:spcAft>
                <a:spcPts val="0"/>
              </a:spcAft>
              <a:buClr>
                <a:schemeClr val="lt1"/>
              </a:buClr>
              <a:buSzPts val="4800"/>
              <a:buFont typeface="NVIDIA Sans"/>
              <a:buNone/>
              <a:defRPr i="0" sz="4800" u="none" cap="none" strike="noStrike">
                <a:solidFill>
                  <a:schemeClr val="lt1"/>
                </a:solidFill>
                <a:latin typeface="NVIDIA Sans"/>
                <a:ea typeface="NVIDIA Sans"/>
                <a:cs typeface="NVIDIA Sans"/>
                <a:sym typeface="NVIDIA Sans"/>
              </a:defRPr>
            </a:lvl6pPr>
            <a:lvl7pPr lvl="6" marR="0" rtl="0" algn="ctr">
              <a:lnSpc>
                <a:spcPct val="90000"/>
              </a:lnSpc>
              <a:spcBef>
                <a:spcPts val="1500"/>
              </a:spcBef>
              <a:spcAft>
                <a:spcPts val="0"/>
              </a:spcAft>
              <a:buClr>
                <a:schemeClr val="lt1"/>
              </a:buClr>
              <a:buSzPts val="4800"/>
              <a:buFont typeface="NVIDIA Sans"/>
              <a:buNone/>
              <a:defRPr i="0" sz="4800" u="none" cap="none" strike="noStrike">
                <a:solidFill>
                  <a:schemeClr val="lt1"/>
                </a:solidFill>
                <a:latin typeface="NVIDIA Sans"/>
                <a:ea typeface="NVIDIA Sans"/>
                <a:cs typeface="NVIDIA Sans"/>
                <a:sym typeface="NVIDIA Sans"/>
              </a:defRPr>
            </a:lvl7pPr>
            <a:lvl8pPr lvl="7" marR="0" rtl="0" algn="ctr">
              <a:lnSpc>
                <a:spcPct val="90000"/>
              </a:lnSpc>
              <a:spcBef>
                <a:spcPts val="1500"/>
              </a:spcBef>
              <a:spcAft>
                <a:spcPts val="0"/>
              </a:spcAft>
              <a:buClr>
                <a:schemeClr val="lt1"/>
              </a:buClr>
              <a:buSzPts val="4800"/>
              <a:buFont typeface="NVIDIA Sans"/>
              <a:buNone/>
              <a:defRPr i="0" sz="4800" u="none" cap="none" strike="noStrike">
                <a:solidFill>
                  <a:schemeClr val="lt1"/>
                </a:solidFill>
                <a:latin typeface="NVIDIA Sans"/>
                <a:ea typeface="NVIDIA Sans"/>
                <a:cs typeface="NVIDIA Sans"/>
                <a:sym typeface="NVIDIA Sans"/>
              </a:defRPr>
            </a:lvl8pPr>
            <a:lvl9pPr lvl="8" marR="0" rtl="0" algn="ctr">
              <a:lnSpc>
                <a:spcPct val="90000"/>
              </a:lnSpc>
              <a:spcBef>
                <a:spcPts val="1500"/>
              </a:spcBef>
              <a:spcAft>
                <a:spcPts val="0"/>
              </a:spcAft>
              <a:buClr>
                <a:schemeClr val="lt1"/>
              </a:buClr>
              <a:buSzPts val="4800"/>
              <a:buFont typeface="NVIDIA Sans"/>
              <a:buNone/>
              <a:defRPr i="0" sz="4800" u="none" cap="none" strike="noStrike">
                <a:solidFill>
                  <a:schemeClr val="lt1"/>
                </a:solidFill>
                <a:latin typeface="NVIDIA Sans"/>
                <a:ea typeface="NVIDIA Sans"/>
                <a:cs typeface="NVIDIA Sans"/>
                <a:sym typeface="NVIDIA Sans"/>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FIDENTIAL">
  <p:cSld name="CONFIDENTIAL">
    <p:spTree>
      <p:nvGrpSpPr>
        <p:cNvPr id="45" name="Shape 45"/>
        <p:cNvGrpSpPr/>
        <p:nvPr/>
      </p:nvGrpSpPr>
      <p:grpSpPr>
        <a:xfrm>
          <a:off x="0" y="0"/>
          <a:ext cx="0" cy="0"/>
          <a:chOff x="0" y="0"/>
          <a:chExt cx="0" cy="0"/>
        </a:xfrm>
      </p:grpSpPr>
      <p:sp>
        <p:nvSpPr>
          <p:cNvPr id="46" name="Google Shape;46;p7"/>
          <p:cNvSpPr txBox="1"/>
          <p:nvPr>
            <p:ph type="title"/>
          </p:nvPr>
        </p:nvSpPr>
        <p:spPr>
          <a:xfrm>
            <a:off x="2514600" y="0"/>
            <a:ext cx="31546800" cy="2514601"/>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lt1"/>
              </a:buClr>
              <a:buSzPts val="7200"/>
              <a:buNone/>
              <a:defRPr sz="7200" cap="none"/>
            </a:lvl1pPr>
            <a:lvl2pPr lvl="1">
              <a:spcBef>
                <a:spcPts val="0"/>
              </a:spcBef>
              <a:spcAft>
                <a:spcPts val="0"/>
              </a:spcAft>
              <a:buSzPts val="7200"/>
              <a:buNone/>
              <a:defRPr/>
            </a:lvl2pPr>
            <a:lvl3pPr lvl="2">
              <a:spcBef>
                <a:spcPts val="0"/>
              </a:spcBef>
              <a:spcAft>
                <a:spcPts val="0"/>
              </a:spcAft>
              <a:buSzPts val="7200"/>
              <a:buNone/>
              <a:defRPr/>
            </a:lvl3pPr>
            <a:lvl4pPr lvl="3">
              <a:spcBef>
                <a:spcPts val="0"/>
              </a:spcBef>
              <a:spcAft>
                <a:spcPts val="0"/>
              </a:spcAft>
              <a:buSzPts val="7200"/>
              <a:buNone/>
              <a:defRPr/>
            </a:lvl4pPr>
            <a:lvl5pPr lvl="4">
              <a:spcBef>
                <a:spcPts val="0"/>
              </a:spcBef>
              <a:spcAft>
                <a:spcPts val="0"/>
              </a:spcAft>
              <a:buSzPts val="7200"/>
              <a:buNone/>
              <a:defRPr/>
            </a:lvl5pPr>
            <a:lvl6pPr lvl="5">
              <a:spcBef>
                <a:spcPts val="0"/>
              </a:spcBef>
              <a:spcAft>
                <a:spcPts val="0"/>
              </a:spcAft>
              <a:buSzPts val="7200"/>
              <a:buNone/>
              <a:defRPr/>
            </a:lvl6pPr>
            <a:lvl7pPr lvl="6">
              <a:spcBef>
                <a:spcPts val="0"/>
              </a:spcBef>
              <a:spcAft>
                <a:spcPts val="0"/>
              </a:spcAft>
              <a:buSzPts val="7200"/>
              <a:buNone/>
              <a:defRPr/>
            </a:lvl7pPr>
            <a:lvl8pPr lvl="7">
              <a:spcBef>
                <a:spcPts val="0"/>
              </a:spcBef>
              <a:spcAft>
                <a:spcPts val="0"/>
              </a:spcAft>
              <a:buSzPts val="7200"/>
              <a:buNone/>
              <a:defRPr/>
            </a:lvl8pPr>
            <a:lvl9pPr lvl="8">
              <a:spcBef>
                <a:spcPts val="0"/>
              </a:spcBef>
              <a:spcAft>
                <a:spcPts val="0"/>
              </a:spcAft>
              <a:buSzPts val="7200"/>
              <a:buNone/>
              <a:defRPr/>
            </a:lvl9pPr>
          </a:lstStyle>
          <a:p/>
        </p:txBody>
      </p:sp>
      <p:sp>
        <p:nvSpPr>
          <p:cNvPr id="47" name="Google Shape;47;p7"/>
          <p:cNvSpPr txBox="1"/>
          <p:nvPr>
            <p:ph idx="1" type="body"/>
          </p:nvPr>
        </p:nvSpPr>
        <p:spPr>
          <a:xfrm>
            <a:off x="2514600" y="4846320"/>
            <a:ext cx="31546800" cy="13651992"/>
          </a:xfrm>
          <a:prstGeom prst="rect">
            <a:avLst/>
          </a:prstGeom>
          <a:noFill/>
          <a:ln>
            <a:noFill/>
          </a:ln>
        </p:spPr>
        <p:txBody>
          <a:bodyPr anchorCtr="0" anchor="t" bIns="45700" lIns="91425" spcFirstLastPara="1" rIns="91425" wrap="square" tIns="45700">
            <a:noAutofit/>
          </a:bodyPr>
          <a:lstStyle>
            <a:lvl1pPr indent="-508000" lvl="0" marL="457200" marR="0" rtl="0" algn="l">
              <a:lnSpc>
                <a:spcPct val="90000"/>
              </a:lnSpc>
              <a:spcBef>
                <a:spcPts val="3000"/>
              </a:spcBef>
              <a:spcAft>
                <a:spcPts val="0"/>
              </a:spcAft>
              <a:buClr>
                <a:schemeClr val="dk2"/>
              </a:buClr>
              <a:buSzPts val="4400"/>
              <a:buFont typeface="NVIDIA Sans"/>
              <a:buChar char="•"/>
              <a:defRPr i="0" sz="4400" u="none" cap="none" strike="noStrike">
                <a:solidFill>
                  <a:schemeClr val="lt1"/>
                </a:solidFill>
                <a:latin typeface="NVIDIA Sans"/>
                <a:ea typeface="NVIDIA Sans"/>
                <a:cs typeface="NVIDIA Sans"/>
                <a:sym typeface="NVIDIA Sans"/>
              </a:defRPr>
            </a:lvl1pPr>
            <a:lvl2pPr indent="-482600" lvl="1" marL="914400" marR="0" rtl="0" algn="l">
              <a:lnSpc>
                <a:spcPct val="90000"/>
              </a:lnSpc>
              <a:spcBef>
                <a:spcPts val="1500"/>
              </a:spcBef>
              <a:spcAft>
                <a:spcPts val="0"/>
              </a:spcAft>
              <a:buClr>
                <a:schemeClr val="dk2"/>
              </a:buClr>
              <a:buSzPts val="4000"/>
              <a:buFont typeface="NVIDIA Sans"/>
              <a:buChar char="•"/>
              <a:defRPr i="0" sz="4000" u="none" cap="none" strike="noStrike">
                <a:solidFill>
                  <a:schemeClr val="lt1"/>
                </a:solidFill>
                <a:latin typeface="NVIDIA Sans"/>
                <a:ea typeface="NVIDIA Sans"/>
                <a:cs typeface="NVIDIA Sans"/>
                <a:sym typeface="NVIDIA Sans"/>
              </a:defRPr>
            </a:lvl2pPr>
            <a:lvl3pPr indent="-457200" lvl="2" marL="1371600" marR="0" rtl="0" algn="l">
              <a:lnSpc>
                <a:spcPct val="90000"/>
              </a:lnSpc>
              <a:spcBef>
                <a:spcPts val="1500"/>
              </a:spcBef>
              <a:spcAft>
                <a:spcPts val="0"/>
              </a:spcAft>
              <a:buClr>
                <a:schemeClr val="dk2"/>
              </a:buClr>
              <a:buSzPts val="3600"/>
              <a:buFont typeface="NVIDIA Sans"/>
              <a:buChar char="•"/>
              <a:defRPr i="0" sz="3600" u="none" cap="none" strike="noStrike">
                <a:solidFill>
                  <a:schemeClr val="lt1"/>
                </a:solidFill>
                <a:latin typeface="NVIDIA Sans"/>
                <a:ea typeface="NVIDIA Sans"/>
                <a:cs typeface="NVIDIA Sans"/>
                <a:sym typeface="NVIDIA Sans"/>
              </a:defRPr>
            </a:lvl3pPr>
            <a:lvl4pPr indent="-431800" lvl="3" marL="1828800" marR="0" rtl="0" algn="l">
              <a:lnSpc>
                <a:spcPct val="90000"/>
              </a:lnSpc>
              <a:spcBef>
                <a:spcPts val="1500"/>
              </a:spcBef>
              <a:spcAft>
                <a:spcPts val="0"/>
              </a:spcAft>
              <a:buClr>
                <a:schemeClr val="dk2"/>
              </a:buClr>
              <a:buSzPts val="3200"/>
              <a:buFont typeface="NVIDIA Sans"/>
              <a:buChar char="•"/>
              <a:defRPr i="0" sz="3200" u="none" cap="none" strike="noStrike">
                <a:solidFill>
                  <a:schemeClr val="lt1"/>
                </a:solidFill>
                <a:latin typeface="NVIDIA Sans"/>
                <a:ea typeface="NVIDIA Sans"/>
                <a:cs typeface="NVIDIA Sans"/>
                <a:sym typeface="NVIDIA Sans"/>
              </a:defRPr>
            </a:lvl4pPr>
            <a:lvl5pPr indent="-406400" lvl="4" marL="2286000" marR="0" rtl="0" algn="l">
              <a:lnSpc>
                <a:spcPct val="90000"/>
              </a:lnSpc>
              <a:spcBef>
                <a:spcPts val="1500"/>
              </a:spcBef>
              <a:spcAft>
                <a:spcPts val="0"/>
              </a:spcAft>
              <a:buClr>
                <a:schemeClr val="dk2"/>
              </a:buClr>
              <a:buSzPts val="2800"/>
              <a:buFont typeface="NVIDIA Sans"/>
              <a:buChar char="•"/>
              <a:defRPr i="0" sz="2800" u="none" cap="none" strike="noStrike">
                <a:solidFill>
                  <a:schemeClr val="lt1"/>
                </a:solidFill>
                <a:latin typeface="NVIDIA Sans"/>
                <a:ea typeface="NVIDIA Sans"/>
                <a:cs typeface="NVIDIA Sans"/>
                <a:sym typeface="NVIDIA Sans"/>
              </a:defRPr>
            </a:lvl5pPr>
            <a:lvl6pPr indent="-571500" lvl="5" marL="2743200" marR="0" rtl="0" algn="l">
              <a:lnSpc>
                <a:spcPct val="90000"/>
              </a:lnSpc>
              <a:spcBef>
                <a:spcPts val="1500"/>
              </a:spcBef>
              <a:spcAft>
                <a:spcPts val="0"/>
              </a:spcAft>
              <a:buClr>
                <a:schemeClr val="dk1"/>
              </a:buClr>
              <a:buSzPts val="5400"/>
              <a:buFont typeface="NVIDIA Sans"/>
              <a:buChar char="•"/>
              <a:defRPr i="0" sz="5400" u="none" cap="none" strike="noStrike">
                <a:solidFill>
                  <a:schemeClr val="dk1"/>
                </a:solidFill>
                <a:latin typeface="NVIDIA Sans"/>
                <a:ea typeface="NVIDIA Sans"/>
                <a:cs typeface="NVIDIA Sans"/>
                <a:sym typeface="NVIDIA Sans"/>
              </a:defRPr>
            </a:lvl6pPr>
            <a:lvl7pPr indent="-571500" lvl="6" marL="3200400" marR="0" rtl="0" algn="l">
              <a:lnSpc>
                <a:spcPct val="90000"/>
              </a:lnSpc>
              <a:spcBef>
                <a:spcPts val="1500"/>
              </a:spcBef>
              <a:spcAft>
                <a:spcPts val="0"/>
              </a:spcAft>
              <a:buClr>
                <a:schemeClr val="dk1"/>
              </a:buClr>
              <a:buSzPts val="5400"/>
              <a:buFont typeface="NVIDIA Sans"/>
              <a:buChar char="•"/>
              <a:defRPr i="0" sz="5400" u="none" cap="none" strike="noStrike">
                <a:solidFill>
                  <a:schemeClr val="dk1"/>
                </a:solidFill>
                <a:latin typeface="NVIDIA Sans"/>
                <a:ea typeface="NVIDIA Sans"/>
                <a:cs typeface="NVIDIA Sans"/>
                <a:sym typeface="NVIDIA Sans"/>
              </a:defRPr>
            </a:lvl7pPr>
            <a:lvl8pPr indent="-571500" lvl="7" marL="3657600" marR="0" rtl="0" algn="l">
              <a:lnSpc>
                <a:spcPct val="90000"/>
              </a:lnSpc>
              <a:spcBef>
                <a:spcPts val="1500"/>
              </a:spcBef>
              <a:spcAft>
                <a:spcPts val="0"/>
              </a:spcAft>
              <a:buClr>
                <a:schemeClr val="dk1"/>
              </a:buClr>
              <a:buSzPts val="5400"/>
              <a:buFont typeface="NVIDIA Sans"/>
              <a:buChar char="•"/>
              <a:defRPr i="0" sz="5400" u="none" cap="none" strike="noStrike">
                <a:solidFill>
                  <a:schemeClr val="dk1"/>
                </a:solidFill>
                <a:latin typeface="NVIDIA Sans"/>
                <a:ea typeface="NVIDIA Sans"/>
                <a:cs typeface="NVIDIA Sans"/>
                <a:sym typeface="NVIDIA Sans"/>
              </a:defRPr>
            </a:lvl8pPr>
            <a:lvl9pPr indent="-571500" lvl="8" marL="4114800" marR="0" rtl="0" algn="l">
              <a:lnSpc>
                <a:spcPct val="90000"/>
              </a:lnSpc>
              <a:spcBef>
                <a:spcPts val="1500"/>
              </a:spcBef>
              <a:spcAft>
                <a:spcPts val="0"/>
              </a:spcAft>
              <a:buClr>
                <a:schemeClr val="dk1"/>
              </a:buClr>
              <a:buSzPts val="5400"/>
              <a:buFont typeface="NVIDIA Sans"/>
              <a:buChar char="•"/>
              <a:defRPr i="0" sz="5400" u="none" cap="none" strike="noStrike">
                <a:solidFill>
                  <a:schemeClr val="dk1"/>
                </a:solidFill>
                <a:latin typeface="NVIDIA Sans"/>
                <a:ea typeface="NVIDIA Sans"/>
                <a:cs typeface="NVIDIA Sans"/>
                <a:sym typeface="NVIDIA Sans"/>
              </a:defRPr>
            </a:lvl9pPr>
          </a:lstStyle>
          <a:p/>
        </p:txBody>
      </p:sp>
      <p:sp>
        <p:nvSpPr>
          <p:cNvPr id="48" name="Google Shape;48;p7"/>
          <p:cNvSpPr txBox="1"/>
          <p:nvPr/>
        </p:nvSpPr>
        <p:spPr>
          <a:xfrm>
            <a:off x="708485" y="19635786"/>
            <a:ext cx="7315200" cy="4464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i="0" lang="en-US" sz="2300" u="none" cap="none" strike="noStrike">
                <a:solidFill>
                  <a:schemeClr val="lt1"/>
                </a:solidFill>
                <a:latin typeface="NVIDIA Sans"/>
                <a:ea typeface="NVIDIA Sans"/>
                <a:cs typeface="NVIDIA Sans"/>
                <a:sym typeface="NVIDIA Sans"/>
              </a:rPr>
              <a:t>NVIDIA CONFIDENTIAL. DO NOT DISTRIBUTE.</a:t>
            </a:r>
            <a:endParaRPr>
              <a:latin typeface="NVIDIA Sans"/>
              <a:ea typeface="NVIDIA Sans"/>
              <a:cs typeface="NVIDIA Sans"/>
              <a:sym typeface="NVIDIA Sans"/>
            </a:endParaRPr>
          </a:p>
        </p:txBody>
      </p:sp>
      <p:sp>
        <p:nvSpPr>
          <p:cNvPr id="49" name="Google Shape;49;p7"/>
          <p:cNvSpPr txBox="1"/>
          <p:nvPr>
            <p:ph idx="2" type="subTitle"/>
          </p:nvPr>
        </p:nvSpPr>
        <p:spPr>
          <a:xfrm>
            <a:off x="2514600" y="2487168"/>
            <a:ext cx="31546800" cy="1408200"/>
          </a:xfrm>
          <a:prstGeom prst="rect">
            <a:avLst/>
          </a:prstGeom>
          <a:noFill/>
          <a:ln>
            <a:noFill/>
          </a:ln>
        </p:spPr>
        <p:txBody>
          <a:bodyPr anchorCtr="0" anchor="t" bIns="45700" lIns="91425" spcFirstLastPara="1" rIns="91425" wrap="square" tIns="45700">
            <a:noAutofit/>
          </a:bodyPr>
          <a:lstStyle>
            <a:lvl1pPr lvl="0" rtl="0" algn="ctr">
              <a:spcBef>
                <a:spcPts val="0"/>
              </a:spcBef>
              <a:spcAft>
                <a:spcPts val="0"/>
              </a:spcAft>
              <a:buClr>
                <a:schemeClr val="dk2"/>
              </a:buClr>
              <a:buSzPts val="4800"/>
              <a:buFont typeface="NVIDIA Sans"/>
              <a:buNone/>
              <a:defRPr sz="4800">
                <a:solidFill>
                  <a:schemeClr val="dk2"/>
                </a:solidFill>
                <a:latin typeface="NVIDIA Sans"/>
                <a:ea typeface="NVIDIA Sans"/>
                <a:cs typeface="NVIDIA Sans"/>
                <a:sym typeface="NVIDIA Sans"/>
              </a:defRPr>
            </a:lvl1pPr>
            <a:lvl2pPr lvl="1" rtl="0">
              <a:spcBef>
                <a:spcPts val="0"/>
              </a:spcBef>
              <a:spcAft>
                <a:spcPts val="0"/>
              </a:spcAft>
              <a:buSzPts val="4800"/>
              <a:buFont typeface="NVIDIA Sans"/>
              <a:buNone/>
              <a:defRPr sz="4800">
                <a:latin typeface="NVIDIA Sans"/>
                <a:ea typeface="NVIDIA Sans"/>
                <a:cs typeface="NVIDIA Sans"/>
                <a:sym typeface="NVIDIA Sans"/>
              </a:defRPr>
            </a:lvl2pPr>
            <a:lvl3pPr lvl="2" rtl="0">
              <a:spcBef>
                <a:spcPts val="0"/>
              </a:spcBef>
              <a:spcAft>
                <a:spcPts val="0"/>
              </a:spcAft>
              <a:buSzPts val="4800"/>
              <a:buFont typeface="NVIDIA Sans"/>
              <a:buNone/>
              <a:defRPr sz="4800">
                <a:latin typeface="NVIDIA Sans"/>
                <a:ea typeface="NVIDIA Sans"/>
                <a:cs typeface="NVIDIA Sans"/>
                <a:sym typeface="NVIDIA Sans"/>
              </a:defRPr>
            </a:lvl3pPr>
            <a:lvl4pPr lvl="3" rtl="0">
              <a:spcBef>
                <a:spcPts val="0"/>
              </a:spcBef>
              <a:spcAft>
                <a:spcPts val="0"/>
              </a:spcAft>
              <a:buSzPts val="4800"/>
              <a:buFont typeface="NVIDIA Sans"/>
              <a:buNone/>
              <a:defRPr sz="4800">
                <a:latin typeface="NVIDIA Sans"/>
                <a:ea typeface="NVIDIA Sans"/>
                <a:cs typeface="NVIDIA Sans"/>
                <a:sym typeface="NVIDIA Sans"/>
              </a:defRPr>
            </a:lvl4pPr>
            <a:lvl5pPr lvl="4" rtl="0">
              <a:spcBef>
                <a:spcPts val="0"/>
              </a:spcBef>
              <a:spcAft>
                <a:spcPts val="0"/>
              </a:spcAft>
              <a:buSzPts val="4800"/>
              <a:buFont typeface="NVIDIA Sans"/>
              <a:buNone/>
              <a:defRPr sz="4800">
                <a:latin typeface="NVIDIA Sans"/>
                <a:ea typeface="NVIDIA Sans"/>
                <a:cs typeface="NVIDIA Sans"/>
                <a:sym typeface="NVIDIA Sans"/>
              </a:defRPr>
            </a:lvl5pPr>
            <a:lvl6pPr lvl="5" rtl="0">
              <a:spcBef>
                <a:spcPts val="0"/>
              </a:spcBef>
              <a:spcAft>
                <a:spcPts val="0"/>
              </a:spcAft>
              <a:buSzPts val="4800"/>
              <a:buFont typeface="NVIDIA Sans"/>
              <a:buNone/>
              <a:defRPr sz="4800">
                <a:latin typeface="NVIDIA Sans"/>
                <a:ea typeface="NVIDIA Sans"/>
                <a:cs typeface="NVIDIA Sans"/>
                <a:sym typeface="NVIDIA Sans"/>
              </a:defRPr>
            </a:lvl6pPr>
            <a:lvl7pPr lvl="6" rtl="0">
              <a:spcBef>
                <a:spcPts val="0"/>
              </a:spcBef>
              <a:spcAft>
                <a:spcPts val="0"/>
              </a:spcAft>
              <a:buSzPts val="4800"/>
              <a:buFont typeface="NVIDIA Sans"/>
              <a:buNone/>
              <a:defRPr sz="4800">
                <a:latin typeface="NVIDIA Sans"/>
                <a:ea typeface="NVIDIA Sans"/>
                <a:cs typeface="NVIDIA Sans"/>
                <a:sym typeface="NVIDIA Sans"/>
              </a:defRPr>
            </a:lvl7pPr>
            <a:lvl8pPr lvl="7" rtl="0">
              <a:spcBef>
                <a:spcPts val="0"/>
              </a:spcBef>
              <a:spcAft>
                <a:spcPts val="0"/>
              </a:spcAft>
              <a:buSzPts val="4800"/>
              <a:buFont typeface="NVIDIA Sans"/>
              <a:buNone/>
              <a:defRPr sz="4800">
                <a:latin typeface="NVIDIA Sans"/>
                <a:ea typeface="NVIDIA Sans"/>
                <a:cs typeface="NVIDIA Sans"/>
                <a:sym typeface="NVIDIA Sans"/>
              </a:defRPr>
            </a:lvl8pPr>
            <a:lvl9pPr lvl="8" rtl="0">
              <a:spcBef>
                <a:spcPts val="0"/>
              </a:spcBef>
              <a:spcAft>
                <a:spcPts val="0"/>
              </a:spcAft>
              <a:buSzPts val="4800"/>
              <a:buFont typeface="NVIDIA Sans"/>
              <a:buNone/>
              <a:defRPr sz="4800">
                <a:latin typeface="NVIDIA Sans"/>
                <a:ea typeface="NVIDIA Sans"/>
                <a:cs typeface="NVIDIA Sans"/>
                <a:sym typeface="NVIDIA Sans"/>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lumn">
  <p:cSld name="Two Column">
    <p:spTree>
      <p:nvGrpSpPr>
        <p:cNvPr id="50" name="Shape 50"/>
        <p:cNvGrpSpPr/>
        <p:nvPr/>
      </p:nvGrpSpPr>
      <p:grpSpPr>
        <a:xfrm>
          <a:off x="0" y="0"/>
          <a:ext cx="0" cy="0"/>
          <a:chOff x="0" y="0"/>
          <a:chExt cx="0" cy="0"/>
        </a:xfrm>
      </p:grpSpPr>
      <p:sp>
        <p:nvSpPr>
          <p:cNvPr id="51" name="Google Shape;51;p8"/>
          <p:cNvSpPr txBox="1"/>
          <p:nvPr>
            <p:ph type="title"/>
          </p:nvPr>
        </p:nvSpPr>
        <p:spPr>
          <a:xfrm>
            <a:off x="2514600" y="0"/>
            <a:ext cx="31546800" cy="2514601"/>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lt1"/>
              </a:buClr>
              <a:buSzPts val="7200"/>
              <a:buNone/>
              <a:defRPr sz="7200" cap="none"/>
            </a:lvl1pPr>
            <a:lvl2pPr lvl="1">
              <a:spcBef>
                <a:spcPts val="0"/>
              </a:spcBef>
              <a:spcAft>
                <a:spcPts val="0"/>
              </a:spcAft>
              <a:buSzPts val="7200"/>
              <a:buNone/>
              <a:defRPr/>
            </a:lvl2pPr>
            <a:lvl3pPr lvl="2">
              <a:spcBef>
                <a:spcPts val="0"/>
              </a:spcBef>
              <a:spcAft>
                <a:spcPts val="0"/>
              </a:spcAft>
              <a:buSzPts val="7200"/>
              <a:buNone/>
              <a:defRPr/>
            </a:lvl3pPr>
            <a:lvl4pPr lvl="3">
              <a:spcBef>
                <a:spcPts val="0"/>
              </a:spcBef>
              <a:spcAft>
                <a:spcPts val="0"/>
              </a:spcAft>
              <a:buSzPts val="7200"/>
              <a:buNone/>
              <a:defRPr/>
            </a:lvl4pPr>
            <a:lvl5pPr lvl="4">
              <a:spcBef>
                <a:spcPts val="0"/>
              </a:spcBef>
              <a:spcAft>
                <a:spcPts val="0"/>
              </a:spcAft>
              <a:buSzPts val="7200"/>
              <a:buNone/>
              <a:defRPr/>
            </a:lvl5pPr>
            <a:lvl6pPr lvl="5">
              <a:spcBef>
                <a:spcPts val="0"/>
              </a:spcBef>
              <a:spcAft>
                <a:spcPts val="0"/>
              </a:spcAft>
              <a:buSzPts val="7200"/>
              <a:buNone/>
              <a:defRPr/>
            </a:lvl6pPr>
            <a:lvl7pPr lvl="6">
              <a:spcBef>
                <a:spcPts val="0"/>
              </a:spcBef>
              <a:spcAft>
                <a:spcPts val="0"/>
              </a:spcAft>
              <a:buSzPts val="7200"/>
              <a:buNone/>
              <a:defRPr/>
            </a:lvl7pPr>
            <a:lvl8pPr lvl="7">
              <a:spcBef>
                <a:spcPts val="0"/>
              </a:spcBef>
              <a:spcAft>
                <a:spcPts val="0"/>
              </a:spcAft>
              <a:buSzPts val="7200"/>
              <a:buNone/>
              <a:defRPr/>
            </a:lvl8pPr>
            <a:lvl9pPr lvl="8">
              <a:spcBef>
                <a:spcPts val="0"/>
              </a:spcBef>
              <a:spcAft>
                <a:spcPts val="0"/>
              </a:spcAft>
              <a:buSzPts val="7200"/>
              <a:buNone/>
              <a:defRPr/>
            </a:lvl9pPr>
          </a:lstStyle>
          <a:p/>
        </p:txBody>
      </p:sp>
      <p:sp>
        <p:nvSpPr>
          <p:cNvPr id="52" name="Google Shape;52;p8"/>
          <p:cNvSpPr txBox="1"/>
          <p:nvPr>
            <p:ph idx="1" type="body"/>
          </p:nvPr>
        </p:nvSpPr>
        <p:spPr>
          <a:xfrm>
            <a:off x="2514600" y="4846320"/>
            <a:ext cx="15215615" cy="13651992"/>
          </a:xfrm>
          <a:prstGeom prst="rect">
            <a:avLst/>
          </a:prstGeom>
          <a:noFill/>
          <a:ln>
            <a:noFill/>
          </a:ln>
        </p:spPr>
        <p:txBody>
          <a:bodyPr anchorCtr="0" anchor="t" bIns="45700" lIns="91425" spcFirstLastPara="1" rIns="91425" wrap="square" tIns="45700">
            <a:noAutofit/>
          </a:bodyPr>
          <a:lstStyle>
            <a:lvl1pPr indent="-508000" lvl="0" marL="457200" marR="0" rtl="0" algn="l">
              <a:lnSpc>
                <a:spcPct val="90000"/>
              </a:lnSpc>
              <a:spcBef>
                <a:spcPts val="3000"/>
              </a:spcBef>
              <a:spcAft>
                <a:spcPts val="0"/>
              </a:spcAft>
              <a:buClr>
                <a:schemeClr val="dk2"/>
              </a:buClr>
              <a:buSzPts val="4400"/>
              <a:buFont typeface="NVIDIA Sans"/>
              <a:buChar char="•"/>
              <a:defRPr i="0" sz="4400" u="none" cap="none" strike="noStrike">
                <a:solidFill>
                  <a:schemeClr val="lt1"/>
                </a:solidFill>
                <a:latin typeface="NVIDIA Sans"/>
                <a:ea typeface="NVIDIA Sans"/>
                <a:cs typeface="NVIDIA Sans"/>
                <a:sym typeface="NVIDIA Sans"/>
              </a:defRPr>
            </a:lvl1pPr>
            <a:lvl2pPr indent="-482600" lvl="1" marL="914400" marR="0" rtl="0" algn="l">
              <a:lnSpc>
                <a:spcPct val="90000"/>
              </a:lnSpc>
              <a:spcBef>
                <a:spcPts val="1500"/>
              </a:spcBef>
              <a:spcAft>
                <a:spcPts val="0"/>
              </a:spcAft>
              <a:buClr>
                <a:schemeClr val="dk2"/>
              </a:buClr>
              <a:buSzPts val="4000"/>
              <a:buFont typeface="NVIDIA Sans"/>
              <a:buChar char="•"/>
              <a:defRPr i="0" sz="4000" u="none" cap="none" strike="noStrike">
                <a:solidFill>
                  <a:schemeClr val="lt1"/>
                </a:solidFill>
                <a:latin typeface="NVIDIA Sans"/>
                <a:ea typeface="NVIDIA Sans"/>
                <a:cs typeface="NVIDIA Sans"/>
                <a:sym typeface="NVIDIA Sans"/>
              </a:defRPr>
            </a:lvl2pPr>
            <a:lvl3pPr indent="-457200" lvl="2" marL="1371600" marR="0" rtl="0" algn="l">
              <a:lnSpc>
                <a:spcPct val="90000"/>
              </a:lnSpc>
              <a:spcBef>
                <a:spcPts val="1500"/>
              </a:spcBef>
              <a:spcAft>
                <a:spcPts val="0"/>
              </a:spcAft>
              <a:buClr>
                <a:schemeClr val="dk2"/>
              </a:buClr>
              <a:buSzPts val="3600"/>
              <a:buFont typeface="NVIDIA Sans"/>
              <a:buChar char="•"/>
              <a:defRPr i="0" sz="3600" u="none" cap="none" strike="noStrike">
                <a:solidFill>
                  <a:schemeClr val="lt1"/>
                </a:solidFill>
                <a:latin typeface="NVIDIA Sans"/>
                <a:ea typeface="NVIDIA Sans"/>
                <a:cs typeface="NVIDIA Sans"/>
                <a:sym typeface="NVIDIA Sans"/>
              </a:defRPr>
            </a:lvl3pPr>
            <a:lvl4pPr indent="-431800" lvl="3" marL="1828800" marR="0" rtl="0" algn="l">
              <a:lnSpc>
                <a:spcPct val="90000"/>
              </a:lnSpc>
              <a:spcBef>
                <a:spcPts val="1500"/>
              </a:spcBef>
              <a:spcAft>
                <a:spcPts val="0"/>
              </a:spcAft>
              <a:buClr>
                <a:schemeClr val="dk2"/>
              </a:buClr>
              <a:buSzPts val="3200"/>
              <a:buFont typeface="NVIDIA Sans"/>
              <a:buChar char="•"/>
              <a:defRPr i="0" sz="3200" u="none" cap="none" strike="noStrike">
                <a:solidFill>
                  <a:schemeClr val="lt1"/>
                </a:solidFill>
                <a:latin typeface="NVIDIA Sans"/>
                <a:ea typeface="NVIDIA Sans"/>
                <a:cs typeface="NVIDIA Sans"/>
                <a:sym typeface="NVIDIA Sans"/>
              </a:defRPr>
            </a:lvl4pPr>
            <a:lvl5pPr indent="-406400" lvl="4" marL="2286000" marR="0" rtl="0" algn="l">
              <a:lnSpc>
                <a:spcPct val="90000"/>
              </a:lnSpc>
              <a:spcBef>
                <a:spcPts val="1500"/>
              </a:spcBef>
              <a:spcAft>
                <a:spcPts val="0"/>
              </a:spcAft>
              <a:buClr>
                <a:schemeClr val="dk2"/>
              </a:buClr>
              <a:buSzPts val="2800"/>
              <a:buFont typeface="NVIDIA Sans"/>
              <a:buChar char="•"/>
              <a:defRPr i="0" sz="2800" u="none" cap="none" strike="noStrike">
                <a:solidFill>
                  <a:schemeClr val="lt1"/>
                </a:solidFill>
                <a:latin typeface="NVIDIA Sans"/>
                <a:ea typeface="NVIDIA Sans"/>
                <a:cs typeface="NVIDIA Sans"/>
                <a:sym typeface="NVIDIA Sans"/>
              </a:defRPr>
            </a:lvl5pPr>
            <a:lvl6pPr indent="-571500" lvl="5" marL="2743200" marR="0" rtl="0" algn="l">
              <a:lnSpc>
                <a:spcPct val="90000"/>
              </a:lnSpc>
              <a:spcBef>
                <a:spcPts val="1500"/>
              </a:spcBef>
              <a:spcAft>
                <a:spcPts val="0"/>
              </a:spcAft>
              <a:buClr>
                <a:schemeClr val="dk1"/>
              </a:buClr>
              <a:buSzPts val="5400"/>
              <a:buFont typeface="NVIDIA Sans"/>
              <a:buChar char="•"/>
              <a:defRPr i="0" sz="5400" u="none" cap="none" strike="noStrike">
                <a:solidFill>
                  <a:schemeClr val="dk1"/>
                </a:solidFill>
                <a:latin typeface="NVIDIA Sans"/>
                <a:ea typeface="NVIDIA Sans"/>
                <a:cs typeface="NVIDIA Sans"/>
                <a:sym typeface="NVIDIA Sans"/>
              </a:defRPr>
            </a:lvl6pPr>
            <a:lvl7pPr indent="-571500" lvl="6" marL="3200400" marR="0" rtl="0" algn="l">
              <a:lnSpc>
                <a:spcPct val="90000"/>
              </a:lnSpc>
              <a:spcBef>
                <a:spcPts val="1500"/>
              </a:spcBef>
              <a:spcAft>
                <a:spcPts val="0"/>
              </a:spcAft>
              <a:buClr>
                <a:schemeClr val="dk1"/>
              </a:buClr>
              <a:buSzPts val="5400"/>
              <a:buFont typeface="NVIDIA Sans"/>
              <a:buChar char="•"/>
              <a:defRPr i="0" sz="5400" u="none" cap="none" strike="noStrike">
                <a:solidFill>
                  <a:schemeClr val="dk1"/>
                </a:solidFill>
                <a:latin typeface="NVIDIA Sans"/>
                <a:ea typeface="NVIDIA Sans"/>
                <a:cs typeface="NVIDIA Sans"/>
                <a:sym typeface="NVIDIA Sans"/>
              </a:defRPr>
            </a:lvl7pPr>
            <a:lvl8pPr indent="-571500" lvl="7" marL="3657600" marR="0" rtl="0" algn="l">
              <a:lnSpc>
                <a:spcPct val="90000"/>
              </a:lnSpc>
              <a:spcBef>
                <a:spcPts val="1500"/>
              </a:spcBef>
              <a:spcAft>
                <a:spcPts val="0"/>
              </a:spcAft>
              <a:buClr>
                <a:schemeClr val="dk1"/>
              </a:buClr>
              <a:buSzPts val="5400"/>
              <a:buFont typeface="NVIDIA Sans"/>
              <a:buChar char="•"/>
              <a:defRPr i="0" sz="5400" u="none" cap="none" strike="noStrike">
                <a:solidFill>
                  <a:schemeClr val="dk1"/>
                </a:solidFill>
                <a:latin typeface="NVIDIA Sans"/>
                <a:ea typeface="NVIDIA Sans"/>
                <a:cs typeface="NVIDIA Sans"/>
                <a:sym typeface="NVIDIA Sans"/>
              </a:defRPr>
            </a:lvl8pPr>
            <a:lvl9pPr indent="-571500" lvl="8" marL="4114800" marR="0" rtl="0" algn="l">
              <a:lnSpc>
                <a:spcPct val="90000"/>
              </a:lnSpc>
              <a:spcBef>
                <a:spcPts val="1500"/>
              </a:spcBef>
              <a:spcAft>
                <a:spcPts val="0"/>
              </a:spcAft>
              <a:buClr>
                <a:schemeClr val="dk1"/>
              </a:buClr>
              <a:buSzPts val="5400"/>
              <a:buFont typeface="NVIDIA Sans"/>
              <a:buChar char="•"/>
              <a:defRPr i="0" sz="5400" u="none" cap="none" strike="noStrike">
                <a:solidFill>
                  <a:schemeClr val="dk1"/>
                </a:solidFill>
                <a:latin typeface="NVIDIA Sans"/>
                <a:ea typeface="NVIDIA Sans"/>
                <a:cs typeface="NVIDIA Sans"/>
                <a:sym typeface="NVIDIA Sans"/>
              </a:defRPr>
            </a:lvl9pPr>
          </a:lstStyle>
          <a:p/>
        </p:txBody>
      </p:sp>
      <p:sp>
        <p:nvSpPr>
          <p:cNvPr id="53" name="Google Shape;53;p8"/>
          <p:cNvSpPr txBox="1"/>
          <p:nvPr>
            <p:ph idx="2" type="body"/>
          </p:nvPr>
        </p:nvSpPr>
        <p:spPr>
          <a:xfrm>
            <a:off x="18845785" y="4846320"/>
            <a:ext cx="15215615" cy="13651992"/>
          </a:xfrm>
          <a:prstGeom prst="rect">
            <a:avLst/>
          </a:prstGeom>
          <a:noFill/>
          <a:ln>
            <a:noFill/>
          </a:ln>
        </p:spPr>
        <p:txBody>
          <a:bodyPr anchorCtr="0" anchor="t" bIns="45700" lIns="91425" spcFirstLastPara="1" rIns="91425" wrap="square" tIns="45700">
            <a:noAutofit/>
          </a:bodyPr>
          <a:lstStyle>
            <a:lvl1pPr indent="-508000" lvl="0" marL="457200" marR="0" rtl="0" algn="l">
              <a:lnSpc>
                <a:spcPct val="90000"/>
              </a:lnSpc>
              <a:spcBef>
                <a:spcPts val="3000"/>
              </a:spcBef>
              <a:spcAft>
                <a:spcPts val="0"/>
              </a:spcAft>
              <a:buClr>
                <a:schemeClr val="dk2"/>
              </a:buClr>
              <a:buSzPts val="4400"/>
              <a:buFont typeface="NVIDIA Sans"/>
              <a:buChar char="•"/>
              <a:defRPr i="0" sz="4400" u="none" cap="none" strike="noStrike">
                <a:solidFill>
                  <a:schemeClr val="lt1"/>
                </a:solidFill>
                <a:latin typeface="NVIDIA Sans"/>
                <a:ea typeface="NVIDIA Sans"/>
                <a:cs typeface="NVIDIA Sans"/>
                <a:sym typeface="NVIDIA Sans"/>
              </a:defRPr>
            </a:lvl1pPr>
            <a:lvl2pPr indent="-482600" lvl="1" marL="914400" marR="0" rtl="0" algn="l">
              <a:lnSpc>
                <a:spcPct val="90000"/>
              </a:lnSpc>
              <a:spcBef>
                <a:spcPts val="1500"/>
              </a:spcBef>
              <a:spcAft>
                <a:spcPts val="0"/>
              </a:spcAft>
              <a:buClr>
                <a:schemeClr val="dk2"/>
              </a:buClr>
              <a:buSzPts val="4000"/>
              <a:buFont typeface="NVIDIA Sans"/>
              <a:buChar char="•"/>
              <a:defRPr i="0" sz="4000" u="none" cap="none" strike="noStrike">
                <a:solidFill>
                  <a:schemeClr val="lt1"/>
                </a:solidFill>
                <a:latin typeface="NVIDIA Sans"/>
                <a:ea typeface="NVIDIA Sans"/>
                <a:cs typeface="NVIDIA Sans"/>
                <a:sym typeface="NVIDIA Sans"/>
              </a:defRPr>
            </a:lvl2pPr>
            <a:lvl3pPr indent="-457200" lvl="2" marL="1371600" marR="0" rtl="0" algn="l">
              <a:lnSpc>
                <a:spcPct val="90000"/>
              </a:lnSpc>
              <a:spcBef>
                <a:spcPts val="1500"/>
              </a:spcBef>
              <a:spcAft>
                <a:spcPts val="0"/>
              </a:spcAft>
              <a:buClr>
                <a:schemeClr val="dk2"/>
              </a:buClr>
              <a:buSzPts val="3600"/>
              <a:buFont typeface="NVIDIA Sans"/>
              <a:buChar char="•"/>
              <a:defRPr i="0" sz="3600" u="none" cap="none" strike="noStrike">
                <a:solidFill>
                  <a:schemeClr val="lt1"/>
                </a:solidFill>
                <a:latin typeface="NVIDIA Sans"/>
                <a:ea typeface="NVIDIA Sans"/>
                <a:cs typeface="NVIDIA Sans"/>
                <a:sym typeface="NVIDIA Sans"/>
              </a:defRPr>
            </a:lvl3pPr>
            <a:lvl4pPr indent="-431800" lvl="3" marL="1828800" marR="0" rtl="0" algn="l">
              <a:lnSpc>
                <a:spcPct val="90000"/>
              </a:lnSpc>
              <a:spcBef>
                <a:spcPts val="1500"/>
              </a:spcBef>
              <a:spcAft>
                <a:spcPts val="0"/>
              </a:spcAft>
              <a:buClr>
                <a:schemeClr val="dk2"/>
              </a:buClr>
              <a:buSzPts val="3200"/>
              <a:buFont typeface="NVIDIA Sans"/>
              <a:buChar char="•"/>
              <a:defRPr i="0" sz="3200" u="none" cap="none" strike="noStrike">
                <a:solidFill>
                  <a:schemeClr val="lt1"/>
                </a:solidFill>
                <a:latin typeface="NVIDIA Sans"/>
                <a:ea typeface="NVIDIA Sans"/>
                <a:cs typeface="NVIDIA Sans"/>
                <a:sym typeface="NVIDIA Sans"/>
              </a:defRPr>
            </a:lvl4pPr>
            <a:lvl5pPr indent="-406400" lvl="4" marL="2286000" marR="0" rtl="0" algn="l">
              <a:lnSpc>
                <a:spcPct val="90000"/>
              </a:lnSpc>
              <a:spcBef>
                <a:spcPts val="1500"/>
              </a:spcBef>
              <a:spcAft>
                <a:spcPts val="0"/>
              </a:spcAft>
              <a:buClr>
                <a:schemeClr val="dk2"/>
              </a:buClr>
              <a:buSzPts val="2800"/>
              <a:buFont typeface="NVIDIA Sans"/>
              <a:buChar char="•"/>
              <a:defRPr i="0" sz="2800" u="none" cap="none" strike="noStrike">
                <a:solidFill>
                  <a:schemeClr val="lt1"/>
                </a:solidFill>
                <a:latin typeface="NVIDIA Sans"/>
                <a:ea typeface="NVIDIA Sans"/>
                <a:cs typeface="NVIDIA Sans"/>
                <a:sym typeface="NVIDIA Sans"/>
              </a:defRPr>
            </a:lvl5pPr>
            <a:lvl6pPr indent="-571500" lvl="5" marL="2743200" marR="0" rtl="0" algn="l">
              <a:lnSpc>
                <a:spcPct val="90000"/>
              </a:lnSpc>
              <a:spcBef>
                <a:spcPts val="1500"/>
              </a:spcBef>
              <a:spcAft>
                <a:spcPts val="0"/>
              </a:spcAft>
              <a:buClr>
                <a:schemeClr val="dk1"/>
              </a:buClr>
              <a:buSzPts val="5400"/>
              <a:buFont typeface="NVIDIA Sans"/>
              <a:buChar char="•"/>
              <a:defRPr i="0" sz="5400" u="none" cap="none" strike="noStrike">
                <a:solidFill>
                  <a:schemeClr val="dk1"/>
                </a:solidFill>
                <a:latin typeface="NVIDIA Sans"/>
                <a:ea typeface="NVIDIA Sans"/>
                <a:cs typeface="NVIDIA Sans"/>
                <a:sym typeface="NVIDIA Sans"/>
              </a:defRPr>
            </a:lvl6pPr>
            <a:lvl7pPr indent="-571500" lvl="6" marL="3200400" marR="0" rtl="0" algn="l">
              <a:lnSpc>
                <a:spcPct val="90000"/>
              </a:lnSpc>
              <a:spcBef>
                <a:spcPts val="1500"/>
              </a:spcBef>
              <a:spcAft>
                <a:spcPts val="0"/>
              </a:spcAft>
              <a:buClr>
                <a:schemeClr val="dk1"/>
              </a:buClr>
              <a:buSzPts val="5400"/>
              <a:buFont typeface="NVIDIA Sans"/>
              <a:buChar char="•"/>
              <a:defRPr i="0" sz="5400" u="none" cap="none" strike="noStrike">
                <a:solidFill>
                  <a:schemeClr val="dk1"/>
                </a:solidFill>
                <a:latin typeface="NVIDIA Sans"/>
                <a:ea typeface="NVIDIA Sans"/>
                <a:cs typeface="NVIDIA Sans"/>
                <a:sym typeface="NVIDIA Sans"/>
              </a:defRPr>
            </a:lvl7pPr>
            <a:lvl8pPr indent="-571500" lvl="7" marL="3657600" marR="0" rtl="0" algn="l">
              <a:lnSpc>
                <a:spcPct val="90000"/>
              </a:lnSpc>
              <a:spcBef>
                <a:spcPts val="1500"/>
              </a:spcBef>
              <a:spcAft>
                <a:spcPts val="0"/>
              </a:spcAft>
              <a:buClr>
                <a:schemeClr val="dk1"/>
              </a:buClr>
              <a:buSzPts val="5400"/>
              <a:buFont typeface="NVIDIA Sans"/>
              <a:buChar char="•"/>
              <a:defRPr i="0" sz="5400" u="none" cap="none" strike="noStrike">
                <a:solidFill>
                  <a:schemeClr val="dk1"/>
                </a:solidFill>
                <a:latin typeface="NVIDIA Sans"/>
                <a:ea typeface="NVIDIA Sans"/>
                <a:cs typeface="NVIDIA Sans"/>
                <a:sym typeface="NVIDIA Sans"/>
              </a:defRPr>
            </a:lvl8pPr>
            <a:lvl9pPr indent="-571500" lvl="8" marL="4114800" marR="0" rtl="0" algn="l">
              <a:lnSpc>
                <a:spcPct val="90000"/>
              </a:lnSpc>
              <a:spcBef>
                <a:spcPts val="1500"/>
              </a:spcBef>
              <a:spcAft>
                <a:spcPts val="0"/>
              </a:spcAft>
              <a:buClr>
                <a:schemeClr val="dk1"/>
              </a:buClr>
              <a:buSzPts val="5400"/>
              <a:buFont typeface="NVIDIA Sans"/>
              <a:buChar char="•"/>
              <a:defRPr i="0" sz="5400" u="none" cap="none" strike="noStrike">
                <a:solidFill>
                  <a:schemeClr val="dk1"/>
                </a:solidFill>
                <a:latin typeface="NVIDIA Sans"/>
                <a:ea typeface="NVIDIA Sans"/>
                <a:cs typeface="NVIDIA Sans"/>
                <a:sym typeface="NVIDIA Sans"/>
              </a:defRPr>
            </a:lvl9pPr>
          </a:lstStyle>
          <a:p/>
        </p:txBody>
      </p:sp>
      <p:sp>
        <p:nvSpPr>
          <p:cNvPr id="54" name="Google Shape;54;p8"/>
          <p:cNvSpPr txBox="1"/>
          <p:nvPr>
            <p:ph idx="3" type="subTitle"/>
          </p:nvPr>
        </p:nvSpPr>
        <p:spPr>
          <a:xfrm>
            <a:off x="2514600" y="2487168"/>
            <a:ext cx="31546800" cy="1408200"/>
          </a:xfrm>
          <a:prstGeom prst="rect">
            <a:avLst/>
          </a:prstGeom>
          <a:noFill/>
          <a:ln>
            <a:noFill/>
          </a:ln>
        </p:spPr>
        <p:txBody>
          <a:bodyPr anchorCtr="0" anchor="t" bIns="45700" lIns="91425" spcFirstLastPara="1" rIns="91425" wrap="square" tIns="45700">
            <a:noAutofit/>
          </a:bodyPr>
          <a:lstStyle>
            <a:lvl1pPr lvl="0" rtl="0" algn="ctr">
              <a:spcBef>
                <a:spcPts val="0"/>
              </a:spcBef>
              <a:spcAft>
                <a:spcPts val="0"/>
              </a:spcAft>
              <a:buClr>
                <a:schemeClr val="dk2"/>
              </a:buClr>
              <a:buSzPts val="4800"/>
              <a:buFont typeface="NVIDIA Sans"/>
              <a:buNone/>
              <a:defRPr sz="4800">
                <a:solidFill>
                  <a:schemeClr val="dk2"/>
                </a:solidFill>
                <a:latin typeface="NVIDIA Sans"/>
                <a:ea typeface="NVIDIA Sans"/>
                <a:cs typeface="NVIDIA Sans"/>
                <a:sym typeface="NVIDIA Sans"/>
              </a:defRPr>
            </a:lvl1pPr>
            <a:lvl2pPr lvl="1" rtl="0">
              <a:spcBef>
                <a:spcPts val="0"/>
              </a:spcBef>
              <a:spcAft>
                <a:spcPts val="0"/>
              </a:spcAft>
              <a:buSzPts val="4800"/>
              <a:buFont typeface="NVIDIA Sans"/>
              <a:buNone/>
              <a:defRPr sz="4800">
                <a:latin typeface="NVIDIA Sans"/>
                <a:ea typeface="NVIDIA Sans"/>
                <a:cs typeface="NVIDIA Sans"/>
                <a:sym typeface="NVIDIA Sans"/>
              </a:defRPr>
            </a:lvl2pPr>
            <a:lvl3pPr lvl="2" rtl="0">
              <a:spcBef>
                <a:spcPts val="0"/>
              </a:spcBef>
              <a:spcAft>
                <a:spcPts val="0"/>
              </a:spcAft>
              <a:buSzPts val="4800"/>
              <a:buFont typeface="NVIDIA Sans"/>
              <a:buNone/>
              <a:defRPr sz="4800">
                <a:latin typeface="NVIDIA Sans"/>
                <a:ea typeface="NVIDIA Sans"/>
                <a:cs typeface="NVIDIA Sans"/>
                <a:sym typeface="NVIDIA Sans"/>
              </a:defRPr>
            </a:lvl3pPr>
            <a:lvl4pPr lvl="3" rtl="0">
              <a:spcBef>
                <a:spcPts val="0"/>
              </a:spcBef>
              <a:spcAft>
                <a:spcPts val="0"/>
              </a:spcAft>
              <a:buSzPts val="4800"/>
              <a:buFont typeface="NVIDIA Sans"/>
              <a:buNone/>
              <a:defRPr sz="4800">
                <a:latin typeface="NVIDIA Sans"/>
                <a:ea typeface="NVIDIA Sans"/>
                <a:cs typeface="NVIDIA Sans"/>
                <a:sym typeface="NVIDIA Sans"/>
              </a:defRPr>
            </a:lvl4pPr>
            <a:lvl5pPr lvl="4" rtl="0">
              <a:spcBef>
                <a:spcPts val="0"/>
              </a:spcBef>
              <a:spcAft>
                <a:spcPts val="0"/>
              </a:spcAft>
              <a:buSzPts val="4800"/>
              <a:buFont typeface="NVIDIA Sans"/>
              <a:buNone/>
              <a:defRPr sz="4800">
                <a:latin typeface="NVIDIA Sans"/>
                <a:ea typeface="NVIDIA Sans"/>
                <a:cs typeface="NVIDIA Sans"/>
                <a:sym typeface="NVIDIA Sans"/>
              </a:defRPr>
            </a:lvl5pPr>
            <a:lvl6pPr lvl="5" rtl="0">
              <a:spcBef>
                <a:spcPts val="0"/>
              </a:spcBef>
              <a:spcAft>
                <a:spcPts val="0"/>
              </a:spcAft>
              <a:buSzPts val="4800"/>
              <a:buFont typeface="NVIDIA Sans"/>
              <a:buNone/>
              <a:defRPr sz="4800">
                <a:latin typeface="NVIDIA Sans"/>
                <a:ea typeface="NVIDIA Sans"/>
                <a:cs typeface="NVIDIA Sans"/>
                <a:sym typeface="NVIDIA Sans"/>
              </a:defRPr>
            </a:lvl6pPr>
            <a:lvl7pPr lvl="6" rtl="0">
              <a:spcBef>
                <a:spcPts val="0"/>
              </a:spcBef>
              <a:spcAft>
                <a:spcPts val="0"/>
              </a:spcAft>
              <a:buSzPts val="4800"/>
              <a:buFont typeface="NVIDIA Sans"/>
              <a:buNone/>
              <a:defRPr sz="4800">
                <a:latin typeface="NVIDIA Sans"/>
                <a:ea typeface="NVIDIA Sans"/>
                <a:cs typeface="NVIDIA Sans"/>
                <a:sym typeface="NVIDIA Sans"/>
              </a:defRPr>
            </a:lvl7pPr>
            <a:lvl8pPr lvl="7" rtl="0">
              <a:spcBef>
                <a:spcPts val="0"/>
              </a:spcBef>
              <a:spcAft>
                <a:spcPts val="0"/>
              </a:spcAft>
              <a:buSzPts val="4800"/>
              <a:buFont typeface="NVIDIA Sans"/>
              <a:buNone/>
              <a:defRPr sz="4800">
                <a:latin typeface="NVIDIA Sans"/>
                <a:ea typeface="NVIDIA Sans"/>
                <a:cs typeface="NVIDIA Sans"/>
                <a:sym typeface="NVIDIA Sans"/>
              </a:defRPr>
            </a:lvl8pPr>
            <a:lvl9pPr lvl="8" rtl="0">
              <a:spcBef>
                <a:spcPts val="0"/>
              </a:spcBef>
              <a:spcAft>
                <a:spcPts val="0"/>
              </a:spcAft>
              <a:buSzPts val="4800"/>
              <a:buFont typeface="NVIDIA Sans"/>
              <a:buNone/>
              <a:defRPr sz="4800">
                <a:latin typeface="NVIDIA Sans"/>
                <a:ea typeface="NVIDIA Sans"/>
                <a:cs typeface="NVIDIA Sans"/>
                <a:sym typeface="NVIDIA Sans"/>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FIDENTIAL_Two Column">
  <p:cSld name="CONFIDENTIAL_Two Column">
    <p:spTree>
      <p:nvGrpSpPr>
        <p:cNvPr id="55" name="Shape 55"/>
        <p:cNvGrpSpPr/>
        <p:nvPr/>
      </p:nvGrpSpPr>
      <p:grpSpPr>
        <a:xfrm>
          <a:off x="0" y="0"/>
          <a:ext cx="0" cy="0"/>
          <a:chOff x="0" y="0"/>
          <a:chExt cx="0" cy="0"/>
        </a:xfrm>
      </p:grpSpPr>
      <p:sp>
        <p:nvSpPr>
          <p:cNvPr id="56" name="Google Shape;56;p9"/>
          <p:cNvSpPr txBox="1"/>
          <p:nvPr>
            <p:ph type="title"/>
          </p:nvPr>
        </p:nvSpPr>
        <p:spPr>
          <a:xfrm>
            <a:off x="2514600" y="0"/>
            <a:ext cx="31546800" cy="2514601"/>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lt1"/>
              </a:buClr>
              <a:buSzPts val="7200"/>
              <a:buNone/>
              <a:defRPr sz="7200" cap="none"/>
            </a:lvl1pPr>
            <a:lvl2pPr lvl="1">
              <a:spcBef>
                <a:spcPts val="0"/>
              </a:spcBef>
              <a:spcAft>
                <a:spcPts val="0"/>
              </a:spcAft>
              <a:buSzPts val="7200"/>
              <a:buNone/>
              <a:defRPr/>
            </a:lvl2pPr>
            <a:lvl3pPr lvl="2">
              <a:spcBef>
                <a:spcPts val="0"/>
              </a:spcBef>
              <a:spcAft>
                <a:spcPts val="0"/>
              </a:spcAft>
              <a:buSzPts val="7200"/>
              <a:buNone/>
              <a:defRPr/>
            </a:lvl3pPr>
            <a:lvl4pPr lvl="3">
              <a:spcBef>
                <a:spcPts val="0"/>
              </a:spcBef>
              <a:spcAft>
                <a:spcPts val="0"/>
              </a:spcAft>
              <a:buSzPts val="7200"/>
              <a:buNone/>
              <a:defRPr/>
            </a:lvl4pPr>
            <a:lvl5pPr lvl="4">
              <a:spcBef>
                <a:spcPts val="0"/>
              </a:spcBef>
              <a:spcAft>
                <a:spcPts val="0"/>
              </a:spcAft>
              <a:buSzPts val="7200"/>
              <a:buNone/>
              <a:defRPr/>
            </a:lvl5pPr>
            <a:lvl6pPr lvl="5">
              <a:spcBef>
                <a:spcPts val="0"/>
              </a:spcBef>
              <a:spcAft>
                <a:spcPts val="0"/>
              </a:spcAft>
              <a:buSzPts val="7200"/>
              <a:buNone/>
              <a:defRPr/>
            </a:lvl6pPr>
            <a:lvl7pPr lvl="6">
              <a:spcBef>
                <a:spcPts val="0"/>
              </a:spcBef>
              <a:spcAft>
                <a:spcPts val="0"/>
              </a:spcAft>
              <a:buSzPts val="7200"/>
              <a:buNone/>
              <a:defRPr/>
            </a:lvl7pPr>
            <a:lvl8pPr lvl="7">
              <a:spcBef>
                <a:spcPts val="0"/>
              </a:spcBef>
              <a:spcAft>
                <a:spcPts val="0"/>
              </a:spcAft>
              <a:buSzPts val="7200"/>
              <a:buNone/>
              <a:defRPr/>
            </a:lvl8pPr>
            <a:lvl9pPr lvl="8">
              <a:spcBef>
                <a:spcPts val="0"/>
              </a:spcBef>
              <a:spcAft>
                <a:spcPts val="0"/>
              </a:spcAft>
              <a:buSzPts val="7200"/>
              <a:buNone/>
              <a:defRPr/>
            </a:lvl9pPr>
          </a:lstStyle>
          <a:p/>
        </p:txBody>
      </p:sp>
      <p:sp>
        <p:nvSpPr>
          <p:cNvPr id="57" name="Google Shape;57;p9"/>
          <p:cNvSpPr txBox="1"/>
          <p:nvPr>
            <p:ph idx="1" type="body"/>
          </p:nvPr>
        </p:nvSpPr>
        <p:spPr>
          <a:xfrm>
            <a:off x="2514600" y="4846320"/>
            <a:ext cx="15215615" cy="13651992"/>
          </a:xfrm>
          <a:prstGeom prst="rect">
            <a:avLst/>
          </a:prstGeom>
          <a:noFill/>
          <a:ln>
            <a:noFill/>
          </a:ln>
        </p:spPr>
        <p:txBody>
          <a:bodyPr anchorCtr="0" anchor="t" bIns="45700" lIns="91425" spcFirstLastPara="1" rIns="91425" wrap="square" tIns="45700">
            <a:noAutofit/>
          </a:bodyPr>
          <a:lstStyle>
            <a:lvl1pPr indent="-508000" lvl="0" marL="457200" marR="0" rtl="0" algn="l">
              <a:lnSpc>
                <a:spcPct val="90000"/>
              </a:lnSpc>
              <a:spcBef>
                <a:spcPts val="3000"/>
              </a:spcBef>
              <a:spcAft>
                <a:spcPts val="0"/>
              </a:spcAft>
              <a:buClr>
                <a:schemeClr val="dk2"/>
              </a:buClr>
              <a:buSzPts val="4400"/>
              <a:buFont typeface="NVIDIA Sans"/>
              <a:buChar char="•"/>
              <a:defRPr i="0" sz="4400" u="none" cap="none" strike="noStrike">
                <a:solidFill>
                  <a:schemeClr val="lt1"/>
                </a:solidFill>
                <a:latin typeface="NVIDIA Sans"/>
                <a:ea typeface="NVIDIA Sans"/>
                <a:cs typeface="NVIDIA Sans"/>
                <a:sym typeface="NVIDIA Sans"/>
              </a:defRPr>
            </a:lvl1pPr>
            <a:lvl2pPr indent="-482600" lvl="1" marL="914400" marR="0" rtl="0" algn="l">
              <a:lnSpc>
                <a:spcPct val="90000"/>
              </a:lnSpc>
              <a:spcBef>
                <a:spcPts val="1500"/>
              </a:spcBef>
              <a:spcAft>
                <a:spcPts val="0"/>
              </a:spcAft>
              <a:buClr>
                <a:schemeClr val="dk2"/>
              </a:buClr>
              <a:buSzPts val="4000"/>
              <a:buFont typeface="NVIDIA Sans"/>
              <a:buChar char="•"/>
              <a:defRPr i="0" sz="4000" u="none" cap="none" strike="noStrike">
                <a:solidFill>
                  <a:schemeClr val="lt1"/>
                </a:solidFill>
                <a:latin typeface="NVIDIA Sans"/>
                <a:ea typeface="NVIDIA Sans"/>
                <a:cs typeface="NVIDIA Sans"/>
                <a:sym typeface="NVIDIA Sans"/>
              </a:defRPr>
            </a:lvl2pPr>
            <a:lvl3pPr indent="-457200" lvl="2" marL="1371600" marR="0" rtl="0" algn="l">
              <a:lnSpc>
                <a:spcPct val="90000"/>
              </a:lnSpc>
              <a:spcBef>
                <a:spcPts val="1500"/>
              </a:spcBef>
              <a:spcAft>
                <a:spcPts val="0"/>
              </a:spcAft>
              <a:buClr>
                <a:schemeClr val="dk2"/>
              </a:buClr>
              <a:buSzPts val="3600"/>
              <a:buFont typeface="NVIDIA Sans"/>
              <a:buChar char="•"/>
              <a:defRPr i="0" sz="3600" u="none" cap="none" strike="noStrike">
                <a:solidFill>
                  <a:schemeClr val="lt1"/>
                </a:solidFill>
                <a:latin typeface="NVIDIA Sans"/>
                <a:ea typeface="NVIDIA Sans"/>
                <a:cs typeface="NVIDIA Sans"/>
                <a:sym typeface="NVIDIA Sans"/>
              </a:defRPr>
            </a:lvl3pPr>
            <a:lvl4pPr indent="-431800" lvl="3" marL="1828800" marR="0" rtl="0" algn="l">
              <a:lnSpc>
                <a:spcPct val="90000"/>
              </a:lnSpc>
              <a:spcBef>
                <a:spcPts val="1500"/>
              </a:spcBef>
              <a:spcAft>
                <a:spcPts val="0"/>
              </a:spcAft>
              <a:buClr>
                <a:schemeClr val="dk2"/>
              </a:buClr>
              <a:buSzPts val="3200"/>
              <a:buFont typeface="NVIDIA Sans"/>
              <a:buChar char="•"/>
              <a:defRPr i="0" sz="3200" u="none" cap="none" strike="noStrike">
                <a:solidFill>
                  <a:schemeClr val="lt1"/>
                </a:solidFill>
                <a:latin typeface="NVIDIA Sans"/>
                <a:ea typeface="NVIDIA Sans"/>
                <a:cs typeface="NVIDIA Sans"/>
                <a:sym typeface="NVIDIA Sans"/>
              </a:defRPr>
            </a:lvl4pPr>
            <a:lvl5pPr indent="-406400" lvl="4" marL="2286000" marR="0" rtl="0" algn="l">
              <a:lnSpc>
                <a:spcPct val="90000"/>
              </a:lnSpc>
              <a:spcBef>
                <a:spcPts val="1500"/>
              </a:spcBef>
              <a:spcAft>
                <a:spcPts val="0"/>
              </a:spcAft>
              <a:buClr>
                <a:schemeClr val="dk2"/>
              </a:buClr>
              <a:buSzPts val="2800"/>
              <a:buFont typeface="NVIDIA Sans"/>
              <a:buChar char="•"/>
              <a:defRPr i="0" sz="2800" u="none" cap="none" strike="noStrike">
                <a:solidFill>
                  <a:schemeClr val="lt1"/>
                </a:solidFill>
                <a:latin typeface="NVIDIA Sans"/>
                <a:ea typeface="NVIDIA Sans"/>
                <a:cs typeface="NVIDIA Sans"/>
                <a:sym typeface="NVIDIA Sans"/>
              </a:defRPr>
            </a:lvl5pPr>
            <a:lvl6pPr indent="-571500" lvl="5" marL="2743200" marR="0" rtl="0" algn="l">
              <a:lnSpc>
                <a:spcPct val="90000"/>
              </a:lnSpc>
              <a:spcBef>
                <a:spcPts val="1500"/>
              </a:spcBef>
              <a:spcAft>
                <a:spcPts val="0"/>
              </a:spcAft>
              <a:buClr>
                <a:schemeClr val="dk1"/>
              </a:buClr>
              <a:buSzPts val="5400"/>
              <a:buFont typeface="NVIDIA Sans"/>
              <a:buChar char="•"/>
              <a:defRPr i="0" sz="5400" u="none" cap="none" strike="noStrike">
                <a:solidFill>
                  <a:schemeClr val="dk1"/>
                </a:solidFill>
                <a:latin typeface="NVIDIA Sans"/>
                <a:ea typeface="NVIDIA Sans"/>
                <a:cs typeface="NVIDIA Sans"/>
                <a:sym typeface="NVIDIA Sans"/>
              </a:defRPr>
            </a:lvl6pPr>
            <a:lvl7pPr indent="-571500" lvl="6" marL="3200400" marR="0" rtl="0" algn="l">
              <a:lnSpc>
                <a:spcPct val="90000"/>
              </a:lnSpc>
              <a:spcBef>
                <a:spcPts val="1500"/>
              </a:spcBef>
              <a:spcAft>
                <a:spcPts val="0"/>
              </a:spcAft>
              <a:buClr>
                <a:schemeClr val="dk1"/>
              </a:buClr>
              <a:buSzPts val="5400"/>
              <a:buFont typeface="NVIDIA Sans"/>
              <a:buChar char="•"/>
              <a:defRPr i="0" sz="5400" u="none" cap="none" strike="noStrike">
                <a:solidFill>
                  <a:schemeClr val="dk1"/>
                </a:solidFill>
                <a:latin typeface="NVIDIA Sans"/>
                <a:ea typeface="NVIDIA Sans"/>
                <a:cs typeface="NVIDIA Sans"/>
                <a:sym typeface="NVIDIA Sans"/>
              </a:defRPr>
            </a:lvl7pPr>
            <a:lvl8pPr indent="-571500" lvl="7" marL="3657600" marR="0" rtl="0" algn="l">
              <a:lnSpc>
                <a:spcPct val="90000"/>
              </a:lnSpc>
              <a:spcBef>
                <a:spcPts val="1500"/>
              </a:spcBef>
              <a:spcAft>
                <a:spcPts val="0"/>
              </a:spcAft>
              <a:buClr>
                <a:schemeClr val="dk1"/>
              </a:buClr>
              <a:buSzPts val="5400"/>
              <a:buFont typeface="NVIDIA Sans"/>
              <a:buChar char="•"/>
              <a:defRPr i="0" sz="5400" u="none" cap="none" strike="noStrike">
                <a:solidFill>
                  <a:schemeClr val="dk1"/>
                </a:solidFill>
                <a:latin typeface="NVIDIA Sans"/>
                <a:ea typeface="NVIDIA Sans"/>
                <a:cs typeface="NVIDIA Sans"/>
                <a:sym typeface="NVIDIA Sans"/>
              </a:defRPr>
            </a:lvl8pPr>
            <a:lvl9pPr indent="-571500" lvl="8" marL="4114800" marR="0" rtl="0" algn="l">
              <a:lnSpc>
                <a:spcPct val="90000"/>
              </a:lnSpc>
              <a:spcBef>
                <a:spcPts val="1500"/>
              </a:spcBef>
              <a:spcAft>
                <a:spcPts val="0"/>
              </a:spcAft>
              <a:buClr>
                <a:schemeClr val="dk1"/>
              </a:buClr>
              <a:buSzPts val="5400"/>
              <a:buFont typeface="NVIDIA Sans"/>
              <a:buChar char="•"/>
              <a:defRPr i="0" sz="5400" u="none" cap="none" strike="noStrike">
                <a:solidFill>
                  <a:schemeClr val="dk1"/>
                </a:solidFill>
                <a:latin typeface="NVIDIA Sans"/>
                <a:ea typeface="NVIDIA Sans"/>
                <a:cs typeface="NVIDIA Sans"/>
                <a:sym typeface="NVIDIA Sans"/>
              </a:defRPr>
            </a:lvl9pPr>
          </a:lstStyle>
          <a:p/>
        </p:txBody>
      </p:sp>
      <p:sp>
        <p:nvSpPr>
          <p:cNvPr id="58" name="Google Shape;58;p9"/>
          <p:cNvSpPr txBox="1"/>
          <p:nvPr>
            <p:ph idx="2" type="body"/>
          </p:nvPr>
        </p:nvSpPr>
        <p:spPr>
          <a:xfrm>
            <a:off x="18845785" y="4846320"/>
            <a:ext cx="15215615" cy="13651992"/>
          </a:xfrm>
          <a:prstGeom prst="rect">
            <a:avLst/>
          </a:prstGeom>
          <a:noFill/>
          <a:ln>
            <a:noFill/>
          </a:ln>
        </p:spPr>
        <p:txBody>
          <a:bodyPr anchorCtr="0" anchor="t" bIns="45700" lIns="91425" spcFirstLastPara="1" rIns="91425" wrap="square" tIns="45700">
            <a:noAutofit/>
          </a:bodyPr>
          <a:lstStyle>
            <a:lvl1pPr indent="-508000" lvl="0" marL="457200" marR="0" rtl="0" algn="l">
              <a:lnSpc>
                <a:spcPct val="90000"/>
              </a:lnSpc>
              <a:spcBef>
                <a:spcPts val="3000"/>
              </a:spcBef>
              <a:spcAft>
                <a:spcPts val="0"/>
              </a:spcAft>
              <a:buClr>
                <a:schemeClr val="dk2"/>
              </a:buClr>
              <a:buSzPts val="4400"/>
              <a:buFont typeface="NVIDIA Sans"/>
              <a:buChar char="•"/>
              <a:defRPr i="0" sz="4400" u="none" cap="none" strike="noStrike">
                <a:solidFill>
                  <a:schemeClr val="lt1"/>
                </a:solidFill>
                <a:latin typeface="NVIDIA Sans"/>
                <a:ea typeface="NVIDIA Sans"/>
                <a:cs typeface="NVIDIA Sans"/>
                <a:sym typeface="NVIDIA Sans"/>
              </a:defRPr>
            </a:lvl1pPr>
            <a:lvl2pPr indent="-482600" lvl="1" marL="914400" marR="0" rtl="0" algn="l">
              <a:lnSpc>
                <a:spcPct val="90000"/>
              </a:lnSpc>
              <a:spcBef>
                <a:spcPts val="1500"/>
              </a:spcBef>
              <a:spcAft>
                <a:spcPts val="0"/>
              </a:spcAft>
              <a:buClr>
                <a:schemeClr val="dk2"/>
              </a:buClr>
              <a:buSzPts val="4000"/>
              <a:buFont typeface="NVIDIA Sans"/>
              <a:buChar char="•"/>
              <a:defRPr i="0" sz="4000" u="none" cap="none" strike="noStrike">
                <a:solidFill>
                  <a:schemeClr val="lt1"/>
                </a:solidFill>
                <a:latin typeface="NVIDIA Sans"/>
                <a:ea typeface="NVIDIA Sans"/>
                <a:cs typeface="NVIDIA Sans"/>
                <a:sym typeface="NVIDIA Sans"/>
              </a:defRPr>
            </a:lvl2pPr>
            <a:lvl3pPr indent="-457200" lvl="2" marL="1371600" marR="0" rtl="0" algn="l">
              <a:lnSpc>
                <a:spcPct val="90000"/>
              </a:lnSpc>
              <a:spcBef>
                <a:spcPts val="1500"/>
              </a:spcBef>
              <a:spcAft>
                <a:spcPts val="0"/>
              </a:spcAft>
              <a:buClr>
                <a:schemeClr val="dk2"/>
              </a:buClr>
              <a:buSzPts val="3600"/>
              <a:buFont typeface="NVIDIA Sans"/>
              <a:buChar char="•"/>
              <a:defRPr i="0" sz="3600" u="none" cap="none" strike="noStrike">
                <a:solidFill>
                  <a:schemeClr val="lt1"/>
                </a:solidFill>
                <a:latin typeface="NVIDIA Sans"/>
                <a:ea typeface="NVIDIA Sans"/>
                <a:cs typeface="NVIDIA Sans"/>
                <a:sym typeface="NVIDIA Sans"/>
              </a:defRPr>
            </a:lvl3pPr>
            <a:lvl4pPr indent="-431800" lvl="3" marL="1828800" marR="0" rtl="0" algn="l">
              <a:lnSpc>
                <a:spcPct val="90000"/>
              </a:lnSpc>
              <a:spcBef>
                <a:spcPts val="1500"/>
              </a:spcBef>
              <a:spcAft>
                <a:spcPts val="0"/>
              </a:spcAft>
              <a:buClr>
                <a:schemeClr val="dk2"/>
              </a:buClr>
              <a:buSzPts val="3200"/>
              <a:buFont typeface="NVIDIA Sans"/>
              <a:buChar char="•"/>
              <a:defRPr i="0" sz="3200" u="none" cap="none" strike="noStrike">
                <a:solidFill>
                  <a:schemeClr val="lt1"/>
                </a:solidFill>
                <a:latin typeface="NVIDIA Sans"/>
                <a:ea typeface="NVIDIA Sans"/>
                <a:cs typeface="NVIDIA Sans"/>
                <a:sym typeface="NVIDIA Sans"/>
              </a:defRPr>
            </a:lvl4pPr>
            <a:lvl5pPr indent="-406400" lvl="4" marL="2286000" marR="0" rtl="0" algn="l">
              <a:lnSpc>
                <a:spcPct val="90000"/>
              </a:lnSpc>
              <a:spcBef>
                <a:spcPts val="1500"/>
              </a:spcBef>
              <a:spcAft>
                <a:spcPts val="0"/>
              </a:spcAft>
              <a:buClr>
                <a:schemeClr val="dk2"/>
              </a:buClr>
              <a:buSzPts val="2800"/>
              <a:buFont typeface="NVIDIA Sans"/>
              <a:buChar char="•"/>
              <a:defRPr i="0" sz="2800" u="none" cap="none" strike="noStrike">
                <a:solidFill>
                  <a:schemeClr val="lt1"/>
                </a:solidFill>
                <a:latin typeface="NVIDIA Sans"/>
                <a:ea typeface="NVIDIA Sans"/>
                <a:cs typeface="NVIDIA Sans"/>
                <a:sym typeface="NVIDIA Sans"/>
              </a:defRPr>
            </a:lvl5pPr>
            <a:lvl6pPr indent="-571500" lvl="5" marL="2743200" marR="0" rtl="0" algn="l">
              <a:lnSpc>
                <a:spcPct val="90000"/>
              </a:lnSpc>
              <a:spcBef>
                <a:spcPts val="1500"/>
              </a:spcBef>
              <a:spcAft>
                <a:spcPts val="0"/>
              </a:spcAft>
              <a:buClr>
                <a:schemeClr val="dk1"/>
              </a:buClr>
              <a:buSzPts val="5400"/>
              <a:buFont typeface="NVIDIA Sans"/>
              <a:buChar char="•"/>
              <a:defRPr i="0" sz="5400" u="none" cap="none" strike="noStrike">
                <a:solidFill>
                  <a:schemeClr val="dk1"/>
                </a:solidFill>
                <a:latin typeface="NVIDIA Sans"/>
                <a:ea typeface="NVIDIA Sans"/>
                <a:cs typeface="NVIDIA Sans"/>
                <a:sym typeface="NVIDIA Sans"/>
              </a:defRPr>
            </a:lvl6pPr>
            <a:lvl7pPr indent="-571500" lvl="6" marL="3200400" marR="0" rtl="0" algn="l">
              <a:lnSpc>
                <a:spcPct val="90000"/>
              </a:lnSpc>
              <a:spcBef>
                <a:spcPts val="1500"/>
              </a:spcBef>
              <a:spcAft>
                <a:spcPts val="0"/>
              </a:spcAft>
              <a:buClr>
                <a:schemeClr val="dk1"/>
              </a:buClr>
              <a:buSzPts val="5400"/>
              <a:buFont typeface="NVIDIA Sans"/>
              <a:buChar char="•"/>
              <a:defRPr i="0" sz="5400" u="none" cap="none" strike="noStrike">
                <a:solidFill>
                  <a:schemeClr val="dk1"/>
                </a:solidFill>
                <a:latin typeface="NVIDIA Sans"/>
                <a:ea typeface="NVIDIA Sans"/>
                <a:cs typeface="NVIDIA Sans"/>
                <a:sym typeface="NVIDIA Sans"/>
              </a:defRPr>
            </a:lvl7pPr>
            <a:lvl8pPr indent="-571500" lvl="7" marL="3657600" marR="0" rtl="0" algn="l">
              <a:lnSpc>
                <a:spcPct val="90000"/>
              </a:lnSpc>
              <a:spcBef>
                <a:spcPts val="1500"/>
              </a:spcBef>
              <a:spcAft>
                <a:spcPts val="0"/>
              </a:spcAft>
              <a:buClr>
                <a:schemeClr val="dk1"/>
              </a:buClr>
              <a:buSzPts val="5400"/>
              <a:buFont typeface="NVIDIA Sans"/>
              <a:buChar char="•"/>
              <a:defRPr i="0" sz="5400" u="none" cap="none" strike="noStrike">
                <a:solidFill>
                  <a:schemeClr val="dk1"/>
                </a:solidFill>
                <a:latin typeface="NVIDIA Sans"/>
                <a:ea typeface="NVIDIA Sans"/>
                <a:cs typeface="NVIDIA Sans"/>
                <a:sym typeface="NVIDIA Sans"/>
              </a:defRPr>
            </a:lvl8pPr>
            <a:lvl9pPr indent="-571500" lvl="8" marL="4114800" marR="0" rtl="0" algn="l">
              <a:lnSpc>
                <a:spcPct val="90000"/>
              </a:lnSpc>
              <a:spcBef>
                <a:spcPts val="1500"/>
              </a:spcBef>
              <a:spcAft>
                <a:spcPts val="0"/>
              </a:spcAft>
              <a:buClr>
                <a:schemeClr val="dk1"/>
              </a:buClr>
              <a:buSzPts val="5400"/>
              <a:buFont typeface="NVIDIA Sans"/>
              <a:buChar char="•"/>
              <a:defRPr i="0" sz="5400" u="none" cap="none" strike="noStrike">
                <a:solidFill>
                  <a:schemeClr val="dk1"/>
                </a:solidFill>
                <a:latin typeface="NVIDIA Sans"/>
                <a:ea typeface="NVIDIA Sans"/>
                <a:cs typeface="NVIDIA Sans"/>
                <a:sym typeface="NVIDIA Sans"/>
              </a:defRPr>
            </a:lvl9pPr>
          </a:lstStyle>
          <a:p/>
        </p:txBody>
      </p:sp>
      <p:sp>
        <p:nvSpPr>
          <p:cNvPr id="59" name="Google Shape;59;p9"/>
          <p:cNvSpPr txBox="1"/>
          <p:nvPr/>
        </p:nvSpPr>
        <p:spPr>
          <a:xfrm>
            <a:off x="708485" y="19635786"/>
            <a:ext cx="7315200" cy="4464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300">
                <a:solidFill>
                  <a:schemeClr val="lt1"/>
                </a:solidFill>
                <a:latin typeface="NVIDIA Sans"/>
                <a:ea typeface="NVIDIA Sans"/>
                <a:cs typeface="NVIDIA Sans"/>
                <a:sym typeface="NVIDIA Sans"/>
              </a:rPr>
              <a:t>NVIDIA CONFIDENTIAL. DO NOT DISTRIBUTE.</a:t>
            </a:r>
            <a:endParaRPr>
              <a:latin typeface="NVIDIA Sans"/>
              <a:ea typeface="NVIDIA Sans"/>
              <a:cs typeface="NVIDIA Sans"/>
              <a:sym typeface="NVIDIA Sans"/>
            </a:endParaRPr>
          </a:p>
        </p:txBody>
      </p:sp>
      <p:sp>
        <p:nvSpPr>
          <p:cNvPr id="60" name="Google Shape;60;p9"/>
          <p:cNvSpPr txBox="1"/>
          <p:nvPr>
            <p:ph idx="3" type="subTitle"/>
          </p:nvPr>
        </p:nvSpPr>
        <p:spPr>
          <a:xfrm>
            <a:off x="2514600" y="2487168"/>
            <a:ext cx="31546800" cy="1408200"/>
          </a:xfrm>
          <a:prstGeom prst="rect">
            <a:avLst/>
          </a:prstGeom>
          <a:noFill/>
          <a:ln>
            <a:noFill/>
          </a:ln>
        </p:spPr>
        <p:txBody>
          <a:bodyPr anchorCtr="0" anchor="t" bIns="45700" lIns="91425" spcFirstLastPara="1" rIns="91425" wrap="square" tIns="45700">
            <a:noAutofit/>
          </a:bodyPr>
          <a:lstStyle>
            <a:lvl1pPr lvl="0" rtl="0" algn="ctr">
              <a:spcBef>
                <a:spcPts val="0"/>
              </a:spcBef>
              <a:spcAft>
                <a:spcPts val="0"/>
              </a:spcAft>
              <a:buClr>
                <a:schemeClr val="dk2"/>
              </a:buClr>
              <a:buSzPts val="4800"/>
              <a:buFont typeface="NVIDIA Sans"/>
              <a:buNone/>
              <a:defRPr sz="4800">
                <a:solidFill>
                  <a:schemeClr val="dk2"/>
                </a:solidFill>
                <a:latin typeface="NVIDIA Sans"/>
                <a:ea typeface="NVIDIA Sans"/>
                <a:cs typeface="NVIDIA Sans"/>
                <a:sym typeface="NVIDIA Sans"/>
              </a:defRPr>
            </a:lvl1pPr>
            <a:lvl2pPr lvl="1" rtl="0">
              <a:spcBef>
                <a:spcPts val="0"/>
              </a:spcBef>
              <a:spcAft>
                <a:spcPts val="0"/>
              </a:spcAft>
              <a:buSzPts val="4800"/>
              <a:buFont typeface="NVIDIA Sans"/>
              <a:buNone/>
              <a:defRPr sz="4800">
                <a:latin typeface="NVIDIA Sans"/>
                <a:ea typeface="NVIDIA Sans"/>
                <a:cs typeface="NVIDIA Sans"/>
                <a:sym typeface="NVIDIA Sans"/>
              </a:defRPr>
            </a:lvl2pPr>
            <a:lvl3pPr lvl="2" rtl="0">
              <a:spcBef>
                <a:spcPts val="0"/>
              </a:spcBef>
              <a:spcAft>
                <a:spcPts val="0"/>
              </a:spcAft>
              <a:buSzPts val="4800"/>
              <a:buFont typeface="NVIDIA Sans"/>
              <a:buNone/>
              <a:defRPr sz="4800">
                <a:latin typeface="NVIDIA Sans"/>
                <a:ea typeface="NVIDIA Sans"/>
                <a:cs typeface="NVIDIA Sans"/>
                <a:sym typeface="NVIDIA Sans"/>
              </a:defRPr>
            </a:lvl3pPr>
            <a:lvl4pPr lvl="3" rtl="0">
              <a:spcBef>
                <a:spcPts val="0"/>
              </a:spcBef>
              <a:spcAft>
                <a:spcPts val="0"/>
              </a:spcAft>
              <a:buSzPts val="4800"/>
              <a:buFont typeface="NVIDIA Sans"/>
              <a:buNone/>
              <a:defRPr sz="4800">
                <a:latin typeface="NVIDIA Sans"/>
                <a:ea typeface="NVIDIA Sans"/>
                <a:cs typeface="NVIDIA Sans"/>
                <a:sym typeface="NVIDIA Sans"/>
              </a:defRPr>
            </a:lvl4pPr>
            <a:lvl5pPr lvl="4" rtl="0">
              <a:spcBef>
                <a:spcPts val="0"/>
              </a:spcBef>
              <a:spcAft>
                <a:spcPts val="0"/>
              </a:spcAft>
              <a:buSzPts val="4800"/>
              <a:buFont typeface="NVIDIA Sans"/>
              <a:buNone/>
              <a:defRPr sz="4800">
                <a:latin typeface="NVIDIA Sans"/>
                <a:ea typeface="NVIDIA Sans"/>
                <a:cs typeface="NVIDIA Sans"/>
                <a:sym typeface="NVIDIA Sans"/>
              </a:defRPr>
            </a:lvl5pPr>
            <a:lvl6pPr lvl="5" rtl="0">
              <a:spcBef>
                <a:spcPts val="0"/>
              </a:spcBef>
              <a:spcAft>
                <a:spcPts val="0"/>
              </a:spcAft>
              <a:buSzPts val="4800"/>
              <a:buFont typeface="NVIDIA Sans"/>
              <a:buNone/>
              <a:defRPr sz="4800">
                <a:latin typeface="NVIDIA Sans"/>
                <a:ea typeface="NVIDIA Sans"/>
                <a:cs typeface="NVIDIA Sans"/>
                <a:sym typeface="NVIDIA Sans"/>
              </a:defRPr>
            </a:lvl6pPr>
            <a:lvl7pPr lvl="6" rtl="0">
              <a:spcBef>
                <a:spcPts val="0"/>
              </a:spcBef>
              <a:spcAft>
                <a:spcPts val="0"/>
              </a:spcAft>
              <a:buSzPts val="4800"/>
              <a:buFont typeface="NVIDIA Sans"/>
              <a:buNone/>
              <a:defRPr sz="4800">
                <a:latin typeface="NVIDIA Sans"/>
                <a:ea typeface="NVIDIA Sans"/>
                <a:cs typeface="NVIDIA Sans"/>
                <a:sym typeface="NVIDIA Sans"/>
              </a:defRPr>
            </a:lvl7pPr>
            <a:lvl8pPr lvl="7" rtl="0">
              <a:spcBef>
                <a:spcPts val="0"/>
              </a:spcBef>
              <a:spcAft>
                <a:spcPts val="0"/>
              </a:spcAft>
              <a:buSzPts val="4800"/>
              <a:buFont typeface="NVIDIA Sans"/>
              <a:buNone/>
              <a:defRPr sz="4800">
                <a:latin typeface="NVIDIA Sans"/>
                <a:ea typeface="NVIDIA Sans"/>
                <a:cs typeface="NVIDIA Sans"/>
                <a:sym typeface="NVIDIA Sans"/>
              </a:defRPr>
            </a:lvl8pPr>
            <a:lvl9pPr lvl="8" rtl="0">
              <a:spcBef>
                <a:spcPts val="0"/>
              </a:spcBef>
              <a:spcAft>
                <a:spcPts val="0"/>
              </a:spcAft>
              <a:buSzPts val="4800"/>
              <a:buFont typeface="NVIDIA Sans"/>
              <a:buNone/>
              <a:defRPr sz="4800">
                <a:latin typeface="NVIDIA Sans"/>
                <a:ea typeface="NVIDIA Sans"/>
                <a:cs typeface="NVIDIA Sans"/>
                <a:sym typeface="NVIDIA Sans"/>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DING_Title, Subtitle, Bullets">
  <p:cSld name="CODING_Title, Subtitle, Bullets">
    <p:spTree>
      <p:nvGrpSpPr>
        <p:cNvPr id="61" name="Shape 61"/>
        <p:cNvGrpSpPr/>
        <p:nvPr/>
      </p:nvGrpSpPr>
      <p:grpSpPr>
        <a:xfrm>
          <a:off x="0" y="0"/>
          <a:ext cx="0" cy="0"/>
          <a:chOff x="0" y="0"/>
          <a:chExt cx="0" cy="0"/>
        </a:xfrm>
      </p:grpSpPr>
      <p:sp>
        <p:nvSpPr>
          <p:cNvPr id="62" name="Google Shape;62;p10"/>
          <p:cNvSpPr txBox="1"/>
          <p:nvPr>
            <p:ph type="title"/>
          </p:nvPr>
        </p:nvSpPr>
        <p:spPr>
          <a:xfrm>
            <a:off x="2514600" y="0"/>
            <a:ext cx="31546800" cy="2514601"/>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lt1"/>
              </a:buClr>
              <a:buSzPts val="7200"/>
              <a:buFont typeface="Roboto Mono"/>
              <a:buNone/>
              <a:defRPr sz="7200" cap="none">
                <a:latin typeface="Roboto Mono"/>
                <a:ea typeface="Roboto Mono"/>
                <a:cs typeface="Roboto Mono"/>
                <a:sym typeface="Roboto Mono"/>
              </a:defRPr>
            </a:lvl1pPr>
            <a:lvl2pPr lvl="1">
              <a:spcBef>
                <a:spcPts val="0"/>
              </a:spcBef>
              <a:spcAft>
                <a:spcPts val="0"/>
              </a:spcAft>
              <a:buSzPts val="7200"/>
              <a:buFont typeface="Roboto Mono"/>
              <a:buNone/>
              <a:defRPr>
                <a:latin typeface="Roboto Mono"/>
                <a:ea typeface="Roboto Mono"/>
                <a:cs typeface="Roboto Mono"/>
                <a:sym typeface="Roboto Mono"/>
              </a:defRPr>
            </a:lvl2pPr>
            <a:lvl3pPr lvl="2">
              <a:spcBef>
                <a:spcPts val="0"/>
              </a:spcBef>
              <a:spcAft>
                <a:spcPts val="0"/>
              </a:spcAft>
              <a:buSzPts val="7200"/>
              <a:buFont typeface="Roboto Mono"/>
              <a:buNone/>
              <a:defRPr>
                <a:latin typeface="Roboto Mono"/>
                <a:ea typeface="Roboto Mono"/>
                <a:cs typeface="Roboto Mono"/>
                <a:sym typeface="Roboto Mono"/>
              </a:defRPr>
            </a:lvl3pPr>
            <a:lvl4pPr lvl="3">
              <a:spcBef>
                <a:spcPts val="0"/>
              </a:spcBef>
              <a:spcAft>
                <a:spcPts val="0"/>
              </a:spcAft>
              <a:buSzPts val="7200"/>
              <a:buFont typeface="Roboto Mono"/>
              <a:buNone/>
              <a:defRPr>
                <a:latin typeface="Roboto Mono"/>
                <a:ea typeface="Roboto Mono"/>
                <a:cs typeface="Roboto Mono"/>
                <a:sym typeface="Roboto Mono"/>
              </a:defRPr>
            </a:lvl4pPr>
            <a:lvl5pPr lvl="4">
              <a:spcBef>
                <a:spcPts val="0"/>
              </a:spcBef>
              <a:spcAft>
                <a:spcPts val="0"/>
              </a:spcAft>
              <a:buSzPts val="7200"/>
              <a:buFont typeface="Roboto Mono"/>
              <a:buNone/>
              <a:defRPr>
                <a:latin typeface="Roboto Mono"/>
                <a:ea typeface="Roboto Mono"/>
                <a:cs typeface="Roboto Mono"/>
                <a:sym typeface="Roboto Mono"/>
              </a:defRPr>
            </a:lvl5pPr>
            <a:lvl6pPr lvl="5">
              <a:spcBef>
                <a:spcPts val="0"/>
              </a:spcBef>
              <a:spcAft>
                <a:spcPts val="0"/>
              </a:spcAft>
              <a:buSzPts val="7200"/>
              <a:buFont typeface="Roboto Mono"/>
              <a:buNone/>
              <a:defRPr>
                <a:latin typeface="Roboto Mono"/>
                <a:ea typeface="Roboto Mono"/>
                <a:cs typeface="Roboto Mono"/>
                <a:sym typeface="Roboto Mono"/>
              </a:defRPr>
            </a:lvl6pPr>
            <a:lvl7pPr lvl="6">
              <a:spcBef>
                <a:spcPts val="0"/>
              </a:spcBef>
              <a:spcAft>
                <a:spcPts val="0"/>
              </a:spcAft>
              <a:buSzPts val="7200"/>
              <a:buFont typeface="Roboto Mono"/>
              <a:buNone/>
              <a:defRPr>
                <a:latin typeface="Roboto Mono"/>
                <a:ea typeface="Roboto Mono"/>
                <a:cs typeface="Roboto Mono"/>
                <a:sym typeface="Roboto Mono"/>
              </a:defRPr>
            </a:lvl7pPr>
            <a:lvl8pPr lvl="7">
              <a:spcBef>
                <a:spcPts val="0"/>
              </a:spcBef>
              <a:spcAft>
                <a:spcPts val="0"/>
              </a:spcAft>
              <a:buSzPts val="7200"/>
              <a:buFont typeface="Roboto Mono"/>
              <a:buNone/>
              <a:defRPr>
                <a:latin typeface="Roboto Mono"/>
                <a:ea typeface="Roboto Mono"/>
                <a:cs typeface="Roboto Mono"/>
                <a:sym typeface="Roboto Mono"/>
              </a:defRPr>
            </a:lvl8pPr>
            <a:lvl9pPr lvl="8">
              <a:spcBef>
                <a:spcPts val="0"/>
              </a:spcBef>
              <a:spcAft>
                <a:spcPts val="0"/>
              </a:spcAft>
              <a:buSzPts val="7200"/>
              <a:buFont typeface="Roboto Mono"/>
              <a:buNone/>
              <a:defRPr>
                <a:latin typeface="Roboto Mono"/>
                <a:ea typeface="Roboto Mono"/>
                <a:cs typeface="Roboto Mono"/>
                <a:sym typeface="Roboto Mono"/>
              </a:defRPr>
            </a:lvl9pPr>
          </a:lstStyle>
          <a:p/>
        </p:txBody>
      </p:sp>
      <p:sp>
        <p:nvSpPr>
          <p:cNvPr id="63" name="Google Shape;63;p10"/>
          <p:cNvSpPr txBox="1"/>
          <p:nvPr>
            <p:ph idx="1" type="body"/>
          </p:nvPr>
        </p:nvSpPr>
        <p:spPr>
          <a:xfrm>
            <a:off x="2514600" y="4873752"/>
            <a:ext cx="31546800" cy="13651992"/>
          </a:xfrm>
          <a:prstGeom prst="rect">
            <a:avLst/>
          </a:prstGeom>
          <a:noFill/>
          <a:ln>
            <a:noFill/>
          </a:ln>
        </p:spPr>
        <p:txBody>
          <a:bodyPr anchorCtr="0" anchor="t" bIns="45700" lIns="91425" spcFirstLastPara="1" rIns="91425" wrap="square" tIns="45700">
            <a:noAutofit/>
          </a:bodyPr>
          <a:lstStyle>
            <a:lvl1pPr indent="-508000" lvl="0" marL="457200" marR="0" rtl="0" algn="l">
              <a:lnSpc>
                <a:spcPct val="90000"/>
              </a:lnSpc>
              <a:spcBef>
                <a:spcPts val="3000"/>
              </a:spcBef>
              <a:spcAft>
                <a:spcPts val="0"/>
              </a:spcAft>
              <a:buClr>
                <a:schemeClr val="dk2"/>
              </a:buClr>
              <a:buSzPts val="4400"/>
              <a:buFont typeface="Roboto Mono"/>
              <a:buChar char="•"/>
              <a:defRPr i="0" sz="4400" u="none" cap="none" strike="noStrike">
                <a:solidFill>
                  <a:schemeClr val="lt1"/>
                </a:solidFill>
                <a:latin typeface="Roboto Mono"/>
                <a:ea typeface="Roboto Mono"/>
                <a:cs typeface="Roboto Mono"/>
                <a:sym typeface="Roboto Mono"/>
              </a:defRPr>
            </a:lvl1pPr>
            <a:lvl2pPr indent="-482600" lvl="1" marL="914400" marR="0" rtl="0" algn="l">
              <a:lnSpc>
                <a:spcPct val="90000"/>
              </a:lnSpc>
              <a:spcBef>
                <a:spcPts val="1500"/>
              </a:spcBef>
              <a:spcAft>
                <a:spcPts val="0"/>
              </a:spcAft>
              <a:buClr>
                <a:schemeClr val="dk2"/>
              </a:buClr>
              <a:buSzPts val="4000"/>
              <a:buFont typeface="Roboto Mono"/>
              <a:buChar char="•"/>
              <a:defRPr i="0" sz="4000" u="none" cap="none" strike="noStrike">
                <a:solidFill>
                  <a:schemeClr val="lt1"/>
                </a:solidFill>
                <a:latin typeface="Roboto Mono"/>
                <a:ea typeface="Roboto Mono"/>
                <a:cs typeface="Roboto Mono"/>
                <a:sym typeface="Roboto Mono"/>
              </a:defRPr>
            </a:lvl2pPr>
            <a:lvl3pPr indent="-457200" lvl="2" marL="1371600" marR="0" rtl="0" algn="l">
              <a:lnSpc>
                <a:spcPct val="90000"/>
              </a:lnSpc>
              <a:spcBef>
                <a:spcPts val="1500"/>
              </a:spcBef>
              <a:spcAft>
                <a:spcPts val="0"/>
              </a:spcAft>
              <a:buClr>
                <a:schemeClr val="dk2"/>
              </a:buClr>
              <a:buSzPts val="3600"/>
              <a:buFont typeface="Roboto Mono"/>
              <a:buChar char="•"/>
              <a:defRPr i="0" sz="3600" u="none" cap="none" strike="noStrike">
                <a:solidFill>
                  <a:schemeClr val="lt1"/>
                </a:solidFill>
                <a:latin typeface="Roboto Mono"/>
                <a:ea typeface="Roboto Mono"/>
                <a:cs typeface="Roboto Mono"/>
                <a:sym typeface="Roboto Mono"/>
              </a:defRPr>
            </a:lvl3pPr>
            <a:lvl4pPr indent="-431800" lvl="3" marL="1828800" marR="0" rtl="0" algn="l">
              <a:lnSpc>
                <a:spcPct val="90000"/>
              </a:lnSpc>
              <a:spcBef>
                <a:spcPts val="1500"/>
              </a:spcBef>
              <a:spcAft>
                <a:spcPts val="0"/>
              </a:spcAft>
              <a:buClr>
                <a:schemeClr val="dk2"/>
              </a:buClr>
              <a:buSzPts val="3200"/>
              <a:buFont typeface="Roboto Mono"/>
              <a:buChar char="•"/>
              <a:defRPr i="0" sz="3200" u="none" cap="none" strike="noStrike">
                <a:solidFill>
                  <a:schemeClr val="lt1"/>
                </a:solidFill>
                <a:latin typeface="Roboto Mono"/>
                <a:ea typeface="Roboto Mono"/>
                <a:cs typeface="Roboto Mono"/>
                <a:sym typeface="Roboto Mono"/>
              </a:defRPr>
            </a:lvl4pPr>
            <a:lvl5pPr indent="-406400" lvl="4" marL="2286000" marR="0" rtl="0" algn="l">
              <a:lnSpc>
                <a:spcPct val="90000"/>
              </a:lnSpc>
              <a:spcBef>
                <a:spcPts val="1500"/>
              </a:spcBef>
              <a:spcAft>
                <a:spcPts val="0"/>
              </a:spcAft>
              <a:buClr>
                <a:schemeClr val="dk2"/>
              </a:buClr>
              <a:buSzPts val="2800"/>
              <a:buFont typeface="Roboto Mono"/>
              <a:buChar char="•"/>
              <a:defRPr i="0" sz="2800" u="none" cap="none" strike="noStrike">
                <a:solidFill>
                  <a:schemeClr val="lt1"/>
                </a:solidFill>
                <a:latin typeface="Roboto Mono"/>
                <a:ea typeface="Roboto Mono"/>
                <a:cs typeface="Roboto Mono"/>
                <a:sym typeface="Roboto Mono"/>
              </a:defRPr>
            </a:lvl5pPr>
            <a:lvl6pPr indent="-571500" lvl="5" marL="2743200" marR="0" rtl="0" algn="l">
              <a:lnSpc>
                <a:spcPct val="90000"/>
              </a:lnSpc>
              <a:spcBef>
                <a:spcPts val="1500"/>
              </a:spcBef>
              <a:spcAft>
                <a:spcPts val="0"/>
              </a:spcAft>
              <a:buClr>
                <a:schemeClr val="dk1"/>
              </a:buClr>
              <a:buSzPts val="5400"/>
              <a:buFont typeface="Roboto Mono"/>
              <a:buChar char="•"/>
              <a:defRPr i="0" sz="5400" u="none" cap="none" strike="noStrike">
                <a:solidFill>
                  <a:schemeClr val="dk1"/>
                </a:solidFill>
                <a:latin typeface="Roboto Mono"/>
                <a:ea typeface="Roboto Mono"/>
                <a:cs typeface="Roboto Mono"/>
                <a:sym typeface="Roboto Mono"/>
              </a:defRPr>
            </a:lvl6pPr>
            <a:lvl7pPr indent="-571500" lvl="6" marL="3200400" marR="0" rtl="0" algn="l">
              <a:lnSpc>
                <a:spcPct val="90000"/>
              </a:lnSpc>
              <a:spcBef>
                <a:spcPts val="1500"/>
              </a:spcBef>
              <a:spcAft>
                <a:spcPts val="0"/>
              </a:spcAft>
              <a:buClr>
                <a:schemeClr val="dk1"/>
              </a:buClr>
              <a:buSzPts val="5400"/>
              <a:buFont typeface="Roboto Mono"/>
              <a:buChar char="•"/>
              <a:defRPr i="0" sz="5400" u="none" cap="none" strike="noStrike">
                <a:solidFill>
                  <a:schemeClr val="dk1"/>
                </a:solidFill>
                <a:latin typeface="Roboto Mono"/>
                <a:ea typeface="Roboto Mono"/>
                <a:cs typeface="Roboto Mono"/>
                <a:sym typeface="Roboto Mono"/>
              </a:defRPr>
            </a:lvl7pPr>
            <a:lvl8pPr indent="-571500" lvl="7" marL="3657600" marR="0" rtl="0" algn="l">
              <a:lnSpc>
                <a:spcPct val="90000"/>
              </a:lnSpc>
              <a:spcBef>
                <a:spcPts val="1500"/>
              </a:spcBef>
              <a:spcAft>
                <a:spcPts val="0"/>
              </a:spcAft>
              <a:buClr>
                <a:schemeClr val="dk1"/>
              </a:buClr>
              <a:buSzPts val="5400"/>
              <a:buFont typeface="Roboto Mono"/>
              <a:buChar char="•"/>
              <a:defRPr i="0" sz="5400" u="none" cap="none" strike="noStrike">
                <a:solidFill>
                  <a:schemeClr val="dk1"/>
                </a:solidFill>
                <a:latin typeface="Roboto Mono"/>
                <a:ea typeface="Roboto Mono"/>
                <a:cs typeface="Roboto Mono"/>
                <a:sym typeface="Roboto Mono"/>
              </a:defRPr>
            </a:lvl8pPr>
            <a:lvl9pPr indent="-571500" lvl="8" marL="4114800" marR="0" rtl="0" algn="l">
              <a:lnSpc>
                <a:spcPct val="90000"/>
              </a:lnSpc>
              <a:spcBef>
                <a:spcPts val="1500"/>
              </a:spcBef>
              <a:spcAft>
                <a:spcPts val="0"/>
              </a:spcAft>
              <a:buClr>
                <a:schemeClr val="dk1"/>
              </a:buClr>
              <a:buSzPts val="5400"/>
              <a:buFont typeface="Roboto Mono"/>
              <a:buChar char="•"/>
              <a:defRPr i="0" sz="5400" u="none" cap="none" strike="noStrike">
                <a:solidFill>
                  <a:schemeClr val="dk1"/>
                </a:solidFill>
                <a:latin typeface="Roboto Mono"/>
                <a:ea typeface="Roboto Mono"/>
                <a:cs typeface="Roboto Mono"/>
                <a:sym typeface="Roboto Mono"/>
              </a:defRPr>
            </a:lvl9pPr>
          </a:lstStyle>
          <a:p/>
        </p:txBody>
      </p:sp>
      <p:sp>
        <p:nvSpPr>
          <p:cNvPr id="64" name="Google Shape;64;p10"/>
          <p:cNvSpPr txBox="1"/>
          <p:nvPr>
            <p:ph idx="2" type="subTitle"/>
          </p:nvPr>
        </p:nvSpPr>
        <p:spPr>
          <a:xfrm>
            <a:off x="2514600" y="2487168"/>
            <a:ext cx="31546800" cy="1408200"/>
          </a:xfrm>
          <a:prstGeom prst="rect">
            <a:avLst/>
          </a:prstGeom>
          <a:noFill/>
          <a:ln>
            <a:noFill/>
          </a:ln>
        </p:spPr>
        <p:txBody>
          <a:bodyPr anchorCtr="0" anchor="t" bIns="45700" lIns="91425" spcFirstLastPara="1" rIns="91425" wrap="square" tIns="45700">
            <a:noAutofit/>
          </a:bodyPr>
          <a:lstStyle>
            <a:lvl1pPr lvl="0" rtl="0" algn="ctr">
              <a:spcBef>
                <a:spcPts val="0"/>
              </a:spcBef>
              <a:spcAft>
                <a:spcPts val="0"/>
              </a:spcAft>
              <a:buClr>
                <a:schemeClr val="dk2"/>
              </a:buClr>
              <a:buSzPts val="4800"/>
              <a:buFont typeface="Roboto Mono"/>
              <a:buNone/>
              <a:defRPr sz="4800">
                <a:solidFill>
                  <a:schemeClr val="dk2"/>
                </a:solidFill>
                <a:latin typeface="Roboto Mono"/>
                <a:ea typeface="Roboto Mono"/>
                <a:cs typeface="Roboto Mono"/>
                <a:sym typeface="Roboto Mono"/>
              </a:defRPr>
            </a:lvl1pPr>
            <a:lvl2pPr lvl="1" rtl="0">
              <a:spcBef>
                <a:spcPts val="0"/>
              </a:spcBef>
              <a:spcAft>
                <a:spcPts val="0"/>
              </a:spcAft>
              <a:buSzPts val="4800"/>
              <a:buFont typeface="Roboto Mono"/>
              <a:buNone/>
              <a:defRPr sz="4800">
                <a:latin typeface="Roboto Mono"/>
                <a:ea typeface="Roboto Mono"/>
                <a:cs typeface="Roboto Mono"/>
                <a:sym typeface="Roboto Mono"/>
              </a:defRPr>
            </a:lvl2pPr>
            <a:lvl3pPr lvl="2" rtl="0">
              <a:spcBef>
                <a:spcPts val="0"/>
              </a:spcBef>
              <a:spcAft>
                <a:spcPts val="0"/>
              </a:spcAft>
              <a:buSzPts val="4800"/>
              <a:buFont typeface="Roboto Mono"/>
              <a:buNone/>
              <a:defRPr sz="4800">
                <a:latin typeface="Roboto Mono"/>
                <a:ea typeface="Roboto Mono"/>
                <a:cs typeface="Roboto Mono"/>
                <a:sym typeface="Roboto Mono"/>
              </a:defRPr>
            </a:lvl3pPr>
            <a:lvl4pPr lvl="3" rtl="0">
              <a:spcBef>
                <a:spcPts val="0"/>
              </a:spcBef>
              <a:spcAft>
                <a:spcPts val="0"/>
              </a:spcAft>
              <a:buSzPts val="4800"/>
              <a:buFont typeface="Roboto Mono"/>
              <a:buNone/>
              <a:defRPr sz="4800">
                <a:latin typeface="Roboto Mono"/>
                <a:ea typeface="Roboto Mono"/>
                <a:cs typeface="Roboto Mono"/>
                <a:sym typeface="Roboto Mono"/>
              </a:defRPr>
            </a:lvl4pPr>
            <a:lvl5pPr lvl="4" rtl="0">
              <a:spcBef>
                <a:spcPts val="0"/>
              </a:spcBef>
              <a:spcAft>
                <a:spcPts val="0"/>
              </a:spcAft>
              <a:buSzPts val="4800"/>
              <a:buFont typeface="Roboto Mono"/>
              <a:buNone/>
              <a:defRPr sz="4800">
                <a:latin typeface="Roboto Mono"/>
                <a:ea typeface="Roboto Mono"/>
                <a:cs typeface="Roboto Mono"/>
                <a:sym typeface="Roboto Mono"/>
              </a:defRPr>
            </a:lvl5pPr>
            <a:lvl6pPr lvl="5" rtl="0">
              <a:spcBef>
                <a:spcPts val="0"/>
              </a:spcBef>
              <a:spcAft>
                <a:spcPts val="0"/>
              </a:spcAft>
              <a:buSzPts val="4800"/>
              <a:buFont typeface="Roboto Mono"/>
              <a:buNone/>
              <a:defRPr sz="4800">
                <a:latin typeface="Roboto Mono"/>
                <a:ea typeface="Roboto Mono"/>
                <a:cs typeface="Roboto Mono"/>
                <a:sym typeface="Roboto Mono"/>
              </a:defRPr>
            </a:lvl6pPr>
            <a:lvl7pPr lvl="6" rtl="0">
              <a:spcBef>
                <a:spcPts val="0"/>
              </a:spcBef>
              <a:spcAft>
                <a:spcPts val="0"/>
              </a:spcAft>
              <a:buSzPts val="4800"/>
              <a:buFont typeface="Roboto Mono"/>
              <a:buNone/>
              <a:defRPr sz="4800">
                <a:latin typeface="Roboto Mono"/>
                <a:ea typeface="Roboto Mono"/>
                <a:cs typeface="Roboto Mono"/>
                <a:sym typeface="Roboto Mono"/>
              </a:defRPr>
            </a:lvl7pPr>
            <a:lvl8pPr lvl="7" rtl="0">
              <a:spcBef>
                <a:spcPts val="0"/>
              </a:spcBef>
              <a:spcAft>
                <a:spcPts val="0"/>
              </a:spcAft>
              <a:buSzPts val="4800"/>
              <a:buFont typeface="Roboto Mono"/>
              <a:buNone/>
              <a:defRPr sz="4800">
                <a:latin typeface="Roboto Mono"/>
                <a:ea typeface="Roboto Mono"/>
                <a:cs typeface="Roboto Mono"/>
                <a:sym typeface="Roboto Mono"/>
              </a:defRPr>
            </a:lvl8pPr>
            <a:lvl9pPr lvl="8" rtl="0">
              <a:spcBef>
                <a:spcPts val="0"/>
              </a:spcBef>
              <a:spcAft>
                <a:spcPts val="0"/>
              </a:spcAft>
              <a:buSzPts val="4800"/>
              <a:buFont typeface="Roboto Mono"/>
              <a:buNone/>
              <a:defRPr sz="4800">
                <a:latin typeface="Roboto Mono"/>
                <a:ea typeface="Roboto Mono"/>
                <a:cs typeface="Roboto Mono"/>
                <a:sym typeface="Roboto Mono"/>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40" Type="http://schemas.openxmlformats.org/officeDocument/2006/relationships/slideLayout" Target="../slideLayouts/slideLayout39.xml"/><Relationship Id="rId20" Type="http://schemas.openxmlformats.org/officeDocument/2006/relationships/slideLayout" Target="../slideLayouts/slideLayout19.xml"/><Relationship Id="rId42" Type="http://schemas.openxmlformats.org/officeDocument/2006/relationships/theme" Target="../theme/theme2.xml"/><Relationship Id="rId41" Type="http://schemas.openxmlformats.org/officeDocument/2006/relationships/slideLayout" Target="../slideLayouts/slideLayout40.xml"/><Relationship Id="rId22" Type="http://schemas.openxmlformats.org/officeDocument/2006/relationships/slideLayout" Target="../slideLayouts/slideLayout21.xml"/><Relationship Id="rId21" Type="http://schemas.openxmlformats.org/officeDocument/2006/relationships/slideLayout" Target="../slideLayouts/slideLayout20.xml"/><Relationship Id="rId24" Type="http://schemas.openxmlformats.org/officeDocument/2006/relationships/slideLayout" Target="../slideLayouts/slideLayout23.xml"/><Relationship Id="rId23" Type="http://schemas.openxmlformats.org/officeDocument/2006/relationships/slideLayout" Target="../slideLayouts/slideLayout22.xml"/><Relationship Id="rId1" Type="http://schemas.openxmlformats.org/officeDocument/2006/relationships/image" Target="../media/image15.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26" Type="http://schemas.openxmlformats.org/officeDocument/2006/relationships/slideLayout" Target="../slideLayouts/slideLayout25.xml"/><Relationship Id="rId25" Type="http://schemas.openxmlformats.org/officeDocument/2006/relationships/slideLayout" Target="../slideLayouts/slideLayout24.xml"/><Relationship Id="rId28" Type="http://schemas.openxmlformats.org/officeDocument/2006/relationships/slideLayout" Target="../slideLayouts/slideLayout27.xml"/><Relationship Id="rId27" Type="http://schemas.openxmlformats.org/officeDocument/2006/relationships/slideLayout" Target="../slideLayouts/slideLayout26.xml"/><Relationship Id="rId5" Type="http://schemas.openxmlformats.org/officeDocument/2006/relationships/slideLayout" Target="../slideLayouts/slideLayout4.xml"/><Relationship Id="rId6" Type="http://schemas.openxmlformats.org/officeDocument/2006/relationships/slideLayout" Target="../slideLayouts/slideLayout5.xml"/><Relationship Id="rId29" Type="http://schemas.openxmlformats.org/officeDocument/2006/relationships/slideLayout" Target="../slideLayouts/slideLayout28.xml"/><Relationship Id="rId7" Type="http://schemas.openxmlformats.org/officeDocument/2006/relationships/slideLayout" Target="../slideLayouts/slideLayout6.xml"/><Relationship Id="rId8" Type="http://schemas.openxmlformats.org/officeDocument/2006/relationships/slideLayout" Target="../slideLayouts/slideLayout7.xml"/><Relationship Id="rId31" Type="http://schemas.openxmlformats.org/officeDocument/2006/relationships/slideLayout" Target="../slideLayouts/slideLayout30.xml"/><Relationship Id="rId30" Type="http://schemas.openxmlformats.org/officeDocument/2006/relationships/slideLayout" Target="../slideLayouts/slideLayout29.xml"/><Relationship Id="rId11" Type="http://schemas.openxmlformats.org/officeDocument/2006/relationships/slideLayout" Target="../slideLayouts/slideLayout10.xml"/><Relationship Id="rId33" Type="http://schemas.openxmlformats.org/officeDocument/2006/relationships/slideLayout" Target="../slideLayouts/slideLayout32.xml"/><Relationship Id="rId10" Type="http://schemas.openxmlformats.org/officeDocument/2006/relationships/slideLayout" Target="../slideLayouts/slideLayout9.xml"/><Relationship Id="rId32" Type="http://schemas.openxmlformats.org/officeDocument/2006/relationships/slideLayout" Target="../slideLayouts/slideLayout31.xml"/><Relationship Id="rId13" Type="http://schemas.openxmlformats.org/officeDocument/2006/relationships/slideLayout" Target="../slideLayouts/slideLayout12.xml"/><Relationship Id="rId35" Type="http://schemas.openxmlformats.org/officeDocument/2006/relationships/slideLayout" Target="../slideLayouts/slideLayout34.xml"/><Relationship Id="rId12" Type="http://schemas.openxmlformats.org/officeDocument/2006/relationships/slideLayout" Target="../slideLayouts/slideLayout11.xml"/><Relationship Id="rId34" Type="http://schemas.openxmlformats.org/officeDocument/2006/relationships/slideLayout" Target="../slideLayouts/slideLayout33.xml"/><Relationship Id="rId15" Type="http://schemas.openxmlformats.org/officeDocument/2006/relationships/slideLayout" Target="../slideLayouts/slideLayout14.xml"/><Relationship Id="rId37" Type="http://schemas.openxmlformats.org/officeDocument/2006/relationships/slideLayout" Target="../slideLayouts/slideLayout36.xml"/><Relationship Id="rId14" Type="http://schemas.openxmlformats.org/officeDocument/2006/relationships/slideLayout" Target="../slideLayouts/slideLayout13.xml"/><Relationship Id="rId36" Type="http://schemas.openxmlformats.org/officeDocument/2006/relationships/slideLayout" Target="../slideLayouts/slideLayout35.xml"/><Relationship Id="rId17" Type="http://schemas.openxmlformats.org/officeDocument/2006/relationships/slideLayout" Target="../slideLayouts/slideLayout16.xml"/><Relationship Id="rId39" Type="http://schemas.openxmlformats.org/officeDocument/2006/relationships/slideLayout" Target="../slideLayouts/slideLayout38.xml"/><Relationship Id="rId16" Type="http://schemas.openxmlformats.org/officeDocument/2006/relationships/slideLayout" Target="../slideLayouts/slideLayout15.xml"/><Relationship Id="rId38" Type="http://schemas.openxmlformats.org/officeDocument/2006/relationships/slideLayout" Target="../slideLayouts/slideLayout37.xml"/><Relationship Id="rId19" Type="http://schemas.openxmlformats.org/officeDocument/2006/relationships/slideLayout" Target="../slideLayouts/slideLayout18.xml"/><Relationship Id="rId18"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8" name="Shape 8"/>
        <p:cNvGrpSpPr/>
        <p:nvPr/>
      </p:nvGrpSpPr>
      <p:grpSpPr>
        <a:xfrm>
          <a:off x="0" y="0"/>
          <a:ext cx="0" cy="0"/>
          <a:chOff x="0" y="0"/>
          <a:chExt cx="0" cy="0"/>
        </a:xfrm>
      </p:grpSpPr>
      <p:sp>
        <p:nvSpPr>
          <p:cNvPr id="9" name="Google Shape;9;p1"/>
          <p:cNvSpPr txBox="1"/>
          <p:nvPr>
            <p:ph type="title"/>
          </p:nvPr>
        </p:nvSpPr>
        <p:spPr>
          <a:xfrm>
            <a:off x="2514600" y="0"/>
            <a:ext cx="31546800" cy="2514600"/>
          </a:xfrm>
          <a:prstGeom prst="rect">
            <a:avLst/>
          </a:prstGeom>
          <a:noFill/>
          <a:ln>
            <a:noFill/>
          </a:ln>
        </p:spPr>
        <p:txBody>
          <a:bodyPr anchorCtr="0" anchor="b" bIns="45700" lIns="91425" spcFirstLastPara="1" rIns="91425" wrap="square" tIns="45700">
            <a:normAutofit/>
          </a:bodyPr>
          <a:lstStyle>
            <a:lvl1pPr lvl="0" marR="0" rtl="0" algn="ctr">
              <a:lnSpc>
                <a:spcPct val="90000"/>
              </a:lnSpc>
              <a:spcBef>
                <a:spcPts val="0"/>
              </a:spcBef>
              <a:spcAft>
                <a:spcPts val="0"/>
              </a:spcAft>
              <a:buClr>
                <a:schemeClr val="lt1"/>
              </a:buClr>
              <a:buSzPts val="7200"/>
              <a:buFont typeface="NVIDIA Sans"/>
              <a:buNone/>
              <a:defRPr b="1" i="0" sz="7200" u="none" cap="none" strike="noStrike">
                <a:solidFill>
                  <a:schemeClr val="lt1"/>
                </a:solidFill>
                <a:latin typeface="NVIDIA Sans"/>
                <a:ea typeface="NVIDIA Sans"/>
                <a:cs typeface="NVIDIA Sans"/>
                <a:sym typeface="NVIDIA Sans"/>
              </a:defRPr>
            </a:lvl1pPr>
            <a:lvl2pPr lvl="1">
              <a:spcBef>
                <a:spcPts val="0"/>
              </a:spcBef>
              <a:spcAft>
                <a:spcPts val="0"/>
              </a:spcAft>
              <a:buSzPts val="7200"/>
              <a:buFont typeface="NVIDIA Sans"/>
              <a:buNone/>
              <a:defRPr b="1" sz="7200">
                <a:latin typeface="NVIDIA Sans"/>
                <a:ea typeface="NVIDIA Sans"/>
                <a:cs typeface="NVIDIA Sans"/>
                <a:sym typeface="NVIDIA Sans"/>
              </a:defRPr>
            </a:lvl2pPr>
            <a:lvl3pPr lvl="2">
              <a:spcBef>
                <a:spcPts val="0"/>
              </a:spcBef>
              <a:spcAft>
                <a:spcPts val="0"/>
              </a:spcAft>
              <a:buSzPts val="7200"/>
              <a:buFont typeface="NVIDIA Sans"/>
              <a:buNone/>
              <a:defRPr b="1" sz="7200">
                <a:latin typeface="NVIDIA Sans"/>
                <a:ea typeface="NVIDIA Sans"/>
                <a:cs typeface="NVIDIA Sans"/>
                <a:sym typeface="NVIDIA Sans"/>
              </a:defRPr>
            </a:lvl3pPr>
            <a:lvl4pPr lvl="3">
              <a:spcBef>
                <a:spcPts val="0"/>
              </a:spcBef>
              <a:spcAft>
                <a:spcPts val="0"/>
              </a:spcAft>
              <a:buSzPts val="7200"/>
              <a:buFont typeface="NVIDIA Sans"/>
              <a:buNone/>
              <a:defRPr b="1" sz="7200">
                <a:latin typeface="NVIDIA Sans"/>
                <a:ea typeface="NVIDIA Sans"/>
                <a:cs typeface="NVIDIA Sans"/>
                <a:sym typeface="NVIDIA Sans"/>
              </a:defRPr>
            </a:lvl4pPr>
            <a:lvl5pPr lvl="4">
              <a:spcBef>
                <a:spcPts val="0"/>
              </a:spcBef>
              <a:spcAft>
                <a:spcPts val="0"/>
              </a:spcAft>
              <a:buSzPts val="7200"/>
              <a:buFont typeface="NVIDIA Sans"/>
              <a:buNone/>
              <a:defRPr b="1" sz="7200">
                <a:latin typeface="NVIDIA Sans"/>
                <a:ea typeface="NVIDIA Sans"/>
                <a:cs typeface="NVIDIA Sans"/>
                <a:sym typeface="NVIDIA Sans"/>
              </a:defRPr>
            </a:lvl5pPr>
            <a:lvl6pPr lvl="5">
              <a:spcBef>
                <a:spcPts val="0"/>
              </a:spcBef>
              <a:spcAft>
                <a:spcPts val="0"/>
              </a:spcAft>
              <a:buSzPts val="7200"/>
              <a:buFont typeface="NVIDIA Sans"/>
              <a:buNone/>
              <a:defRPr b="1" sz="7200">
                <a:latin typeface="NVIDIA Sans"/>
                <a:ea typeface="NVIDIA Sans"/>
                <a:cs typeface="NVIDIA Sans"/>
                <a:sym typeface="NVIDIA Sans"/>
              </a:defRPr>
            </a:lvl6pPr>
            <a:lvl7pPr lvl="6">
              <a:spcBef>
                <a:spcPts val="0"/>
              </a:spcBef>
              <a:spcAft>
                <a:spcPts val="0"/>
              </a:spcAft>
              <a:buSzPts val="7200"/>
              <a:buFont typeface="NVIDIA Sans"/>
              <a:buNone/>
              <a:defRPr b="1" sz="7200">
                <a:latin typeface="NVIDIA Sans"/>
                <a:ea typeface="NVIDIA Sans"/>
                <a:cs typeface="NVIDIA Sans"/>
                <a:sym typeface="NVIDIA Sans"/>
              </a:defRPr>
            </a:lvl7pPr>
            <a:lvl8pPr lvl="7">
              <a:spcBef>
                <a:spcPts val="0"/>
              </a:spcBef>
              <a:spcAft>
                <a:spcPts val="0"/>
              </a:spcAft>
              <a:buSzPts val="7200"/>
              <a:buFont typeface="NVIDIA Sans"/>
              <a:buNone/>
              <a:defRPr b="1" sz="7200">
                <a:latin typeface="NVIDIA Sans"/>
                <a:ea typeface="NVIDIA Sans"/>
                <a:cs typeface="NVIDIA Sans"/>
                <a:sym typeface="NVIDIA Sans"/>
              </a:defRPr>
            </a:lvl8pPr>
            <a:lvl9pPr lvl="8">
              <a:spcBef>
                <a:spcPts val="0"/>
              </a:spcBef>
              <a:spcAft>
                <a:spcPts val="0"/>
              </a:spcAft>
              <a:buSzPts val="7200"/>
              <a:buFont typeface="NVIDIA Sans"/>
              <a:buNone/>
              <a:defRPr b="1" sz="7200">
                <a:latin typeface="NVIDIA Sans"/>
                <a:ea typeface="NVIDIA Sans"/>
                <a:cs typeface="NVIDIA Sans"/>
                <a:sym typeface="NVIDIA Sans"/>
              </a:defRPr>
            </a:lvl9pPr>
          </a:lstStyle>
          <a:p/>
        </p:txBody>
      </p:sp>
      <p:grpSp>
        <p:nvGrpSpPr>
          <p:cNvPr id="10" name="Google Shape;10;p1"/>
          <p:cNvGrpSpPr/>
          <p:nvPr/>
        </p:nvGrpSpPr>
        <p:grpSpPr>
          <a:xfrm>
            <a:off x="34061399" y="19504414"/>
            <a:ext cx="2514601" cy="1072783"/>
            <a:chOff x="34061399" y="19504414"/>
            <a:chExt cx="2514601" cy="1072783"/>
          </a:xfrm>
        </p:grpSpPr>
        <p:sp>
          <p:nvSpPr>
            <p:cNvPr id="11" name="Google Shape;11;p1"/>
            <p:cNvSpPr/>
            <p:nvPr/>
          </p:nvSpPr>
          <p:spPr>
            <a:xfrm>
              <a:off x="36420552" y="19687526"/>
              <a:ext cx="155448" cy="889671"/>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None/>
              </a:pPr>
              <a:r>
                <a:t/>
              </a:r>
              <a:endParaRPr b="0" i="0" sz="4000" u="none" cap="none" strike="noStrike">
                <a:solidFill>
                  <a:schemeClr val="dk1"/>
                </a:solidFill>
                <a:latin typeface="Trebuchet MS"/>
                <a:ea typeface="Trebuchet MS"/>
                <a:cs typeface="Trebuchet MS"/>
                <a:sym typeface="Trebuchet MS"/>
              </a:endParaRPr>
            </a:p>
          </p:txBody>
        </p:sp>
        <p:pic>
          <p:nvPicPr>
            <p:cNvPr descr="A picture containing shape&#10;&#10;Description automatically generated" id="12" name="Google Shape;12;p1"/>
            <p:cNvPicPr preferRelativeResize="0"/>
            <p:nvPr/>
          </p:nvPicPr>
          <p:blipFill rotWithShape="1">
            <a:blip r:embed="rId1">
              <a:alphaModFix/>
            </a:blip>
            <a:srcRect b="0" l="0" r="0" t="0"/>
            <a:stretch/>
          </p:blipFill>
          <p:spPr>
            <a:xfrm>
              <a:off x="34061399" y="19504414"/>
              <a:ext cx="2003438" cy="690238"/>
            </a:xfrm>
            <a:prstGeom prst="rect">
              <a:avLst/>
            </a:prstGeom>
            <a:noFill/>
            <a:ln>
              <a:noFill/>
            </a:ln>
          </p:spPr>
        </p:pic>
      </p:gr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 id="2147483661" r:id="rId15"/>
    <p:sldLayoutId id="2147483662" r:id="rId16"/>
    <p:sldLayoutId id="2147483663" r:id="rId17"/>
    <p:sldLayoutId id="2147483664" r:id="rId18"/>
    <p:sldLayoutId id="2147483665" r:id="rId19"/>
    <p:sldLayoutId id="2147483666" r:id="rId20"/>
    <p:sldLayoutId id="2147483667" r:id="rId21"/>
    <p:sldLayoutId id="2147483668" r:id="rId22"/>
    <p:sldLayoutId id="2147483669" r:id="rId23"/>
    <p:sldLayoutId id="2147483670" r:id="rId24"/>
    <p:sldLayoutId id="2147483671" r:id="rId25"/>
    <p:sldLayoutId id="2147483672" r:id="rId26"/>
    <p:sldLayoutId id="2147483673" r:id="rId27"/>
    <p:sldLayoutId id="2147483674" r:id="rId28"/>
    <p:sldLayoutId id="2147483675" r:id="rId29"/>
    <p:sldLayoutId id="2147483676" r:id="rId30"/>
    <p:sldLayoutId id="2147483677" r:id="rId31"/>
    <p:sldLayoutId id="2147483678" r:id="rId32"/>
    <p:sldLayoutId id="2147483679" r:id="rId33"/>
    <p:sldLayoutId id="2147483680" r:id="rId34"/>
    <p:sldLayoutId id="2147483681" r:id="rId35"/>
    <p:sldLayoutId id="2147483682" r:id="rId36"/>
    <p:sldLayoutId id="2147483683" r:id="rId37"/>
    <p:sldLayoutId id="2147483684" r:id="rId38"/>
    <p:sldLayoutId id="2147483685" r:id="rId39"/>
    <p:sldLayoutId id="2147483686" r:id="rId40"/>
    <p:sldLayoutId id="2147483687" r:id="rId4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8.xml"/><Relationship Id="rId2" Type="http://schemas.openxmlformats.org/officeDocument/2006/relationships/notesSlide" Target="../notesSlides/notesSlide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7" name="Shape 407"/>
        <p:cNvGrpSpPr/>
        <p:nvPr/>
      </p:nvGrpSpPr>
      <p:grpSpPr>
        <a:xfrm>
          <a:off x="0" y="0"/>
          <a:ext cx="0" cy="0"/>
          <a:chOff x="0" y="0"/>
          <a:chExt cx="0" cy="0"/>
        </a:xfrm>
      </p:grpSpPr>
      <p:sp>
        <p:nvSpPr>
          <p:cNvPr id="408" name="Google Shape;408;p42"/>
          <p:cNvSpPr txBox="1"/>
          <p:nvPr>
            <p:ph type="ctrTitle"/>
          </p:nvPr>
        </p:nvSpPr>
        <p:spPr>
          <a:xfrm>
            <a:off x="1513000" y="3030800"/>
            <a:ext cx="32232600" cy="4937400"/>
          </a:xfrm>
          <a:prstGeom prst="rect">
            <a:avLst/>
          </a:prstGeom>
          <a:noFill/>
          <a:ln>
            <a:noFill/>
          </a:ln>
        </p:spPr>
        <p:txBody>
          <a:bodyPr anchorCtr="0" anchor="b" bIns="45675" lIns="91425" spcFirstLastPara="1" rIns="91425" wrap="square" tIns="45675">
            <a:normAutofit/>
          </a:bodyPr>
          <a:lstStyle/>
          <a:p>
            <a:pPr indent="0" lvl="0" marL="0" rtl="0" algn="l">
              <a:lnSpc>
                <a:spcPct val="90000"/>
              </a:lnSpc>
              <a:spcBef>
                <a:spcPts val="0"/>
              </a:spcBef>
              <a:spcAft>
                <a:spcPts val="0"/>
              </a:spcAft>
              <a:buClr>
                <a:schemeClr val="dk1"/>
              </a:buClr>
              <a:buSzPts val="8700"/>
              <a:buFont typeface="Arial"/>
              <a:buNone/>
            </a:pPr>
            <a:r>
              <a:rPr lang="en-US"/>
              <a:t>Streamlining Container Security: The Power of VEX Inheritance in Container Ecosystems</a:t>
            </a:r>
            <a:endParaRPr/>
          </a:p>
        </p:txBody>
      </p:sp>
      <p:sp>
        <p:nvSpPr>
          <p:cNvPr id="409" name="Google Shape;409;p42"/>
          <p:cNvSpPr txBox="1"/>
          <p:nvPr>
            <p:ph idx="1" type="subTitle"/>
          </p:nvPr>
        </p:nvSpPr>
        <p:spPr>
          <a:xfrm>
            <a:off x="1513004" y="8626450"/>
            <a:ext cx="19248300" cy="1703700"/>
          </a:xfrm>
          <a:prstGeom prst="rect">
            <a:avLst/>
          </a:prstGeom>
          <a:noFill/>
          <a:ln>
            <a:noFill/>
          </a:ln>
        </p:spPr>
        <p:txBody>
          <a:bodyPr anchorCtr="0" anchor="t" bIns="45675" lIns="91425" spcFirstLastPara="1" rIns="91425" wrap="square" tIns="45675">
            <a:normAutofit/>
          </a:bodyPr>
          <a:lstStyle/>
          <a:p>
            <a:pPr indent="0" lvl="0" marL="0" rtl="0" algn="l">
              <a:lnSpc>
                <a:spcPct val="90000"/>
              </a:lnSpc>
              <a:spcBef>
                <a:spcPts val="0"/>
              </a:spcBef>
              <a:spcAft>
                <a:spcPts val="0"/>
              </a:spcAft>
              <a:buClr>
                <a:schemeClr val="dk1"/>
              </a:buClr>
              <a:buSzPts val="4500"/>
              <a:buNone/>
            </a:pPr>
            <a:r>
              <a:rPr lang="en-US">
                <a:solidFill>
                  <a:srgbClr val="1A1A1A"/>
                </a:solidFill>
              </a:rPr>
              <a:t>Kaajol Dhana &amp; Jessica Butler, NVIDIA Product Security  | April 2025</a:t>
            </a:r>
            <a:endParaRPr>
              <a:solidFill>
                <a:srgbClr val="1A1A1A"/>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8" name="Shape 488"/>
        <p:cNvGrpSpPr/>
        <p:nvPr/>
      </p:nvGrpSpPr>
      <p:grpSpPr>
        <a:xfrm>
          <a:off x="0" y="0"/>
          <a:ext cx="0" cy="0"/>
          <a:chOff x="0" y="0"/>
          <a:chExt cx="0" cy="0"/>
        </a:xfrm>
      </p:grpSpPr>
      <p:sp>
        <p:nvSpPr>
          <p:cNvPr id="489" name="Google Shape;489;p51"/>
          <p:cNvSpPr txBox="1"/>
          <p:nvPr>
            <p:ph type="title"/>
          </p:nvPr>
        </p:nvSpPr>
        <p:spPr>
          <a:xfrm>
            <a:off x="2514600" y="0"/>
            <a:ext cx="31546800" cy="2514600"/>
          </a:xfrm>
          <a:prstGeom prst="rect">
            <a:avLst/>
          </a:prstGeom>
        </p:spPr>
        <p:txBody>
          <a:bodyPr anchorCtr="0" anchor="b" bIns="45700" lIns="91425" spcFirstLastPara="1" rIns="91425" wrap="square" tIns="45700">
            <a:normAutofit/>
          </a:bodyPr>
          <a:lstStyle/>
          <a:p>
            <a:pPr indent="0" lvl="0" marL="0" rtl="0" algn="ctr">
              <a:spcBef>
                <a:spcPts val="0"/>
              </a:spcBef>
              <a:spcAft>
                <a:spcPts val="0"/>
              </a:spcAft>
              <a:buNone/>
            </a:pPr>
            <a:r>
              <a:rPr lang="en-US"/>
              <a:t>Shifting Compliance Left</a:t>
            </a:r>
            <a:endParaRPr/>
          </a:p>
        </p:txBody>
      </p:sp>
      <p:sp>
        <p:nvSpPr>
          <p:cNvPr id="490" name="Google Shape;490;p51"/>
          <p:cNvSpPr txBox="1"/>
          <p:nvPr>
            <p:ph idx="2" type="subTitle"/>
          </p:nvPr>
        </p:nvSpPr>
        <p:spPr>
          <a:xfrm>
            <a:off x="2514600" y="2487168"/>
            <a:ext cx="31546800" cy="1408200"/>
          </a:xfrm>
          <a:prstGeom prst="rect">
            <a:avLst/>
          </a:prstGeom>
        </p:spPr>
        <p:txBody>
          <a:bodyPr anchorCtr="0" anchor="t" bIns="45700" lIns="91425" spcFirstLastPara="1" rIns="91425" wrap="square" tIns="45700">
            <a:noAutofit/>
          </a:bodyPr>
          <a:lstStyle/>
          <a:p>
            <a:pPr indent="0" lvl="0" marL="0" rtl="0" algn="ctr">
              <a:spcBef>
                <a:spcPts val="0"/>
              </a:spcBef>
              <a:spcAft>
                <a:spcPts val="0"/>
              </a:spcAft>
              <a:buNone/>
            </a:pPr>
            <a:r>
              <a:rPr lang="en-US"/>
              <a:t>In-Pipeline Compliant Builds</a:t>
            </a:r>
            <a:endParaRPr/>
          </a:p>
        </p:txBody>
      </p:sp>
      <p:pic>
        <p:nvPicPr>
          <p:cNvPr id="491" name="Google Shape;491;p51"/>
          <p:cNvPicPr preferRelativeResize="0"/>
          <p:nvPr/>
        </p:nvPicPr>
        <p:blipFill>
          <a:blip r:embed="rId3">
            <a:alphaModFix/>
          </a:blip>
          <a:stretch>
            <a:fillRect/>
          </a:stretch>
        </p:blipFill>
        <p:spPr>
          <a:xfrm>
            <a:off x="639250" y="5609875"/>
            <a:ext cx="27936723" cy="10300675"/>
          </a:xfrm>
          <a:prstGeom prst="rect">
            <a:avLst/>
          </a:prstGeom>
          <a:noFill/>
          <a:ln>
            <a:noFill/>
          </a:ln>
        </p:spPr>
      </p:pic>
      <p:sp>
        <p:nvSpPr>
          <p:cNvPr id="492" name="Google Shape;492;p51"/>
          <p:cNvSpPr txBox="1"/>
          <p:nvPr/>
        </p:nvSpPr>
        <p:spPr>
          <a:xfrm>
            <a:off x="23327175" y="6285100"/>
            <a:ext cx="3899100" cy="1385400"/>
          </a:xfrm>
          <a:prstGeom prst="rect">
            <a:avLst/>
          </a:prstGeom>
          <a:solidFill>
            <a:schemeClr val="dk1"/>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3700"/>
              <a:t>Product Catalog</a:t>
            </a:r>
            <a:endParaRPr b="1" sz="3700"/>
          </a:p>
          <a:p>
            <a:pPr indent="0" lvl="0" marL="0" rtl="0" algn="l">
              <a:spcBef>
                <a:spcPts val="0"/>
              </a:spcBef>
              <a:spcAft>
                <a:spcPts val="0"/>
              </a:spcAft>
              <a:buNone/>
            </a:pPr>
            <a:r>
              <a:t/>
            </a:r>
            <a:endParaRPr b="1" sz="4100"/>
          </a:p>
        </p:txBody>
      </p:sp>
      <p:sp>
        <p:nvSpPr>
          <p:cNvPr id="493" name="Google Shape;493;p51"/>
          <p:cNvSpPr txBox="1"/>
          <p:nvPr/>
        </p:nvSpPr>
        <p:spPr>
          <a:xfrm>
            <a:off x="9086850" y="8342500"/>
            <a:ext cx="2983200" cy="1053000"/>
          </a:xfrm>
          <a:prstGeom prst="rect">
            <a:avLst/>
          </a:prstGeom>
          <a:solidFill>
            <a:schemeClr val="dk1"/>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3400"/>
              <a:t>Container Scanning CLI</a:t>
            </a:r>
            <a:endParaRPr b="1" sz="3400"/>
          </a:p>
        </p:txBody>
      </p:sp>
      <p:sp>
        <p:nvSpPr>
          <p:cNvPr id="494" name="Google Shape;494;p51"/>
          <p:cNvSpPr txBox="1"/>
          <p:nvPr/>
        </p:nvSpPr>
        <p:spPr>
          <a:xfrm>
            <a:off x="28990925" y="4987919"/>
            <a:ext cx="7200600" cy="570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4800"/>
              <a:t>*Apply VEX in-pipeline to provide actionable reporting during build time.</a:t>
            </a:r>
            <a:endParaRPr sz="4800"/>
          </a:p>
          <a:p>
            <a:pPr indent="0" lvl="0" marL="0" rtl="0" algn="l">
              <a:lnSpc>
                <a:spcPct val="115000"/>
              </a:lnSpc>
              <a:spcBef>
                <a:spcPts val="1200"/>
              </a:spcBef>
              <a:spcAft>
                <a:spcPts val="0"/>
              </a:spcAft>
              <a:buNone/>
            </a:pPr>
            <a:r>
              <a:t/>
            </a:r>
            <a:endParaRPr sz="4800"/>
          </a:p>
          <a:p>
            <a:pPr indent="0" lvl="0" marL="0" rtl="0" algn="l">
              <a:lnSpc>
                <a:spcPct val="115000"/>
              </a:lnSpc>
              <a:spcBef>
                <a:spcPts val="1200"/>
              </a:spcBef>
              <a:spcAft>
                <a:spcPts val="1200"/>
              </a:spcAft>
              <a:buNone/>
            </a:pPr>
            <a:r>
              <a:t/>
            </a:r>
            <a:endParaRPr sz="480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9" name="Shape 499"/>
        <p:cNvGrpSpPr/>
        <p:nvPr/>
      </p:nvGrpSpPr>
      <p:grpSpPr>
        <a:xfrm>
          <a:off x="0" y="0"/>
          <a:ext cx="0" cy="0"/>
          <a:chOff x="0" y="0"/>
          <a:chExt cx="0" cy="0"/>
        </a:xfrm>
      </p:grpSpPr>
      <p:sp>
        <p:nvSpPr>
          <p:cNvPr id="500" name="Google Shape;500;p52"/>
          <p:cNvSpPr txBox="1"/>
          <p:nvPr>
            <p:ph type="title"/>
          </p:nvPr>
        </p:nvSpPr>
        <p:spPr>
          <a:xfrm>
            <a:off x="1472184" y="1789176"/>
            <a:ext cx="18480000" cy="5943600"/>
          </a:xfrm>
          <a:prstGeom prst="rect">
            <a:avLst/>
          </a:prstGeom>
        </p:spPr>
        <p:txBody>
          <a:bodyPr anchorCtr="0" anchor="b" bIns="45700" lIns="91425" spcFirstLastPara="1" rIns="91425" wrap="square" tIns="45700">
            <a:normAutofit/>
          </a:bodyPr>
          <a:lstStyle/>
          <a:p>
            <a:pPr indent="0" lvl="0" marL="0" rtl="0" algn="l">
              <a:spcBef>
                <a:spcPts val="0"/>
              </a:spcBef>
              <a:spcAft>
                <a:spcPts val="0"/>
              </a:spcAft>
              <a:buNone/>
            </a:pPr>
            <a:r>
              <a:rPr lang="en-US"/>
              <a:t>Limitations + Conclusions</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5" name="Shape 505"/>
        <p:cNvGrpSpPr/>
        <p:nvPr/>
      </p:nvGrpSpPr>
      <p:grpSpPr>
        <a:xfrm>
          <a:off x="0" y="0"/>
          <a:ext cx="0" cy="0"/>
          <a:chOff x="0" y="0"/>
          <a:chExt cx="0" cy="0"/>
        </a:xfrm>
      </p:grpSpPr>
      <p:sp>
        <p:nvSpPr>
          <p:cNvPr id="506" name="Google Shape;506;p53"/>
          <p:cNvSpPr txBox="1"/>
          <p:nvPr>
            <p:ph type="title"/>
          </p:nvPr>
        </p:nvSpPr>
        <p:spPr>
          <a:xfrm>
            <a:off x="2514600" y="0"/>
            <a:ext cx="31546800" cy="2514600"/>
          </a:xfrm>
          <a:prstGeom prst="rect">
            <a:avLst/>
          </a:prstGeom>
        </p:spPr>
        <p:txBody>
          <a:bodyPr anchorCtr="0" anchor="b" bIns="45700" lIns="91425" spcFirstLastPara="1" rIns="91425" wrap="square" tIns="45700">
            <a:normAutofit/>
          </a:bodyPr>
          <a:lstStyle/>
          <a:p>
            <a:pPr indent="0" lvl="0" marL="0" rtl="0" algn="ctr">
              <a:spcBef>
                <a:spcPts val="0"/>
              </a:spcBef>
              <a:spcAft>
                <a:spcPts val="0"/>
              </a:spcAft>
              <a:buNone/>
            </a:pPr>
            <a:r>
              <a:rPr lang="en-US"/>
              <a:t>Limitations with Automated Parent Image Detection</a:t>
            </a:r>
            <a:endParaRPr/>
          </a:p>
        </p:txBody>
      </p:sp>
      <p:sp>
        <p:nvSpPr>
          <p:cNvPr id="507" name="Google Shape;507;p53"/>
          <p:cNvSpPr txBox="1"/>
          <p:nvPr>
            <p:ph idx="1" type="body"/>
          </p:nvPr>
        </p:nvSpPr>
        <p:spPr>
          <a:xfrm>
            <a:off x="2514600" y="4846320"/>
            <a:ext cx="31546800" cy="13652100"/>
          </a:xfrm>
          <a:prstGeom prst="rect">
            <a:avLst/>
          </a:prstGeom>
        </p:spPr>
        <p:txBody>
          <a:bodyPr anchorCtr="0" anchor="t" bIns="45700" lIns="91425" spcFirstLastPara="1" rIns="91425" wrap="square" tIns="45700">
            <a:noAutofit/>
          </a:bodyPr>
          <a:lstStyle/>
          <a:p>
            <a:pPr indent="-603250" lvl="0" marL="457200" rtl="0" algn="l">
              <a:lnSpc>
                <a:spcPct val="150000"/>
              </a:lnSpc>
              <a:spcBef>
                <a:spcPts val="3000"/>
              </a:spcBef>
              <a:spcAft>
                <a:spcPts val="0"/>
              </a:spcAft>
              <a:buSzPts val="5900"/>
              <a:buChar char="•"/>
            </a:pPr>
            <a:r>
              <a:rPr lang="en-US" sz="5900"/>
              <a:t>Parent image detection primarily relies on matching image layers to the final image.</a:t>
            </a:r>
            <a:endParaRPr sz="5900"/>
          </a:p>
          <a:p>
            <a:pPr indent="-603250" lvl="0" marL="457200" rtl="0" algn="l">
              <a:lnSpc>
                <a:spcPct val="150000"/>
              </a:lnSpc>
              <a:spcBef>
                <a:spcPts val="0"/>
              </a:spcBef>
              <a:spcAft>
                <a:spcPts val="0"/>
              </a:spcAft>
              <a:buSzPts val="5900"/>
              <a:buChar char="•"/>
            </a:pPr>
            <a:r>
              <a:rPr lang="en-US" sz="5900"/>
              <a:t>Benefits of using registry operations tool (ex: skopeo, crane) </a:t>
            </a:r>
            <a:endParaRPr sz="5900"/>
          </a:p>
          <a:p>
            <a:pPr indent="-603250" lvl="0" marL="457200" rtl="0" algn="l">
              <a:lnSpc>
                <a:spcPct val="150000"/>
              </a:lnSpc>
              <a:spcBef>
                <a:spcPts val="0"/>
              </a:spcBef>
              <a:spcAft>
                <a:spcPts val="0"/>
              </a:spcAft>
              <a:buSzPts val="5900"/>
              <a:buChar char="•"/>
            </a:pPr>
            <a:r>
              <a:rPr lang="en-US" sz="5900"/>
              <a:t>Detection can be unreliable due to various registry storage </a:t>
            </a:r>
            <a:r>
              <a:rPr lang="en-US" sz="5900"/>
              <a:t>mechanisms</a:t>
            </a:r>
            <a:endParaRPr sz="5900"/>
          </a:p>
          <a:p>
            <a:pPr indent="-603250" lvl="0" marL="457200" rtl="0" algn="l">
              <a:lnSpc>
                <a:spcPct val="150000"/>
              </a:lnSpc>
              <a:spcBef>
                <a:spcPts val="0"/>
              </a:spcBef>
              <a:spcAft>
                <a:spcPts val="0"/>
              </a:spcAft>
              <a:buSzPts val="5900"/>
              <a:buChar char="•"/>
            </a:pPr>
            <a:r>
              <a:rPr b="1" lang="en-US" sz="5900">
                <a:solidFill>
                  <a:schemeClr val="dk2"/>
                </a:solidFill>
              </a:rPr>
              <a:t>Workaround</a:t>
            </a:r>
            <a:r>
              <a:rPr lang="en-US" sz="5900"/>
              <a:t>: Require in-pipeline build configuration to provide parent image</a:t>
            </a:r>
            <a:endParaRPr sz="5900"/>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2" name="Shape 512"/>
        <p:cNvGrpSpPr/>
        <p:nvPr/>
      </p:nvGrpSpPr>
      <p:grpSpPr>
        <a:xfrm>
          <a:off x="0" y="0"/>
          <a:ext cx="0" cy="0"/>
          <a:chOff x="0" y="0"/>
          <a:chExt cx="0" cy="0"/>
        </a:xfrm>
      </p:grpSpPr>
      <p:sp>
        <p:nvSpPr>
          <p:cNvPr id="513" name="Google Shape;513;p54"/>
          <p:cNvSpPr txBox="1"/>
          <p:nvPr>
            <p:ph type="title"/>
          </p:nvPr>
        </p:nvSpPr>
        <p:spPr>
          <a:xfrm>
            <a:off x="2514600" y="0"/>
            <a:ext cx="31546800" cy="2514600"/>
          </a:xfrm>
          <a:prstGeom prst="rect">
            <a:avLst/>
          </a:prstGeom>
        </p:spPr>
        <p:txBody>
          <a:bodyPr anchorCtr="0" anchor="b" bIns="45700" lIns="91425" spcFirstLastPara="1" rIns="91425" wrap="square" tIns="45700">
            <a:normAutofit/>
          </a:bodyPr>
          <a:lstStyle/>
          <a:p>
            <a:pPr indent="0" lvl="0" marL="0" rtl="0" algn="ctr">
              <a:spcBef>
                <a:spcPts val="0"/>
              </a:spcBef>
              <a:spcAft>
                <a:spcPts val="0"/>
              </a:spcAft>
              <a:buNone/>
            </a:pPr>
            <a:r>
              <a:rPr lang="en-US"/>
              <a:t>Detection Limitation Workaround</a:t>
            </a:r>
            <a:endParaRPr/>
          </a:p>
        </p:txBody>
      </p:sp>
      <p:sp>
        <p:nvSpPr>
          <p:cNvPr id="514" name="Google Shape;514;p54"/>
          <p:cNvSpPr txBox="1"/>
          <p:nvPr>
            <p:ph idx="2" type="subTitle"/>
          </p:nvPr>
        </p:nvSpPr>
        <p:spPr>
          <a:xfrm>
            <a:off x="2514600" y="2487168"/>
            <a:ext cx="31546800" cy="1408200"/>
          </a:xfrm>
          <a:prstGeom prst="rect">
            <a:avLst/>
          </a:prstGeom>
        </p:spPr>
        <p:txBody>
          <a:bodyPr anchorCtr="0" anchor="t" bIns="45700" lIns="91425" spcFirstLastPara="1" rIns="91425" wrap="square" tIns="45700">
            <a:noAutofit/>
          </a:bodyPr>
          <a:lstStyle/>
          <a:p>
            <a:pPr indent="0" lvl="0" marL="0" rtl="0" algn="ctr">
              <a:spcBef>
                <a:spcPts val="0"/>
              </a:spcBef>
              <a:spcAft>
                <a:spcPts val="0"/>
              </a:spcAft>
              <a:buNone/>
            </a:pPr>
            <a:r>
              <a:rPr lang="en-US"/>
              <a:t>In-Pipeline Compliant Builds</a:t>
            </a:r>
            <a:endParaRPr/>
          </a:p>
        </p:txBody>
      </p:sp>
      <p:pic>
        <p:nvPicPr>
          <p:cNvPr id="515" name="Google Shape;515;p54"/>
          <p:cNvPicPr preferRelativeResize="0"/>
          <p:nvPr/>
        </p:nvPicPr>
        <p:blipFill>
          <a:blip r:embed="rId3">
            <a:alphaModFix/>
          </a:blip>
          <a:stretch>
            <a:fillRect/>
          </a:stretch>
        </p:blipFill>
        <p:spPr>
          <a:xfrm>
            <a:off x="1592575" y="3512857"/>
            <a:ext cx="32807151" cy="16022099"/>
          </a:xfrm>
          <a:prstGeom prst="rect">
            <a:avLst/>
          </a:prstGeom>
          <a:noFill/>
          <a:ln>
            <a:noFill/>
          </a:ln>
        </p:spPr>
      </p:pic>
      <p:sp>
        <p:nvSpPr>
          <p:cNvPr id="516" name="Google Shape;516;p54"/>
          <p:cNvSpPr txBox="1"/>
          <p:nvPr/>
        </p:nvSpPr>
        <p:spPr>
          <a:xfrm>
            <a:off x="30689550" y="5589275"/>
            <a:ext cx="1714500" cy="514500"/>
          </a:xfrm>
          <a:prstGeom prst="rect">
            <a:avLst/>
          </a:prstGeom>
          <a:solidFill>
            <a:schemeClr val="dk1"/>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17" name="Google Shape;517;p54"/>
          <p:cNvSpPr txBox="1"/>
          <p:nvPr/>
        </p:nvSpPr>
        <p:spPr>
          <a:xfrm>
            <a:off x="29077925" y="8450575"/>
            <a:ext cx="4183500" cy="514500"/>
          </a:xfrm>
          <a:prstGeom prst="rect">
            <a:avLst/>
          </a:prstGeom>
          <a:solidFill>
            <a:schemeClr val="dk1"/>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4100"/>
              <a:t>Product Catalog</a:t>
            </a:r>
            <a:endParaRPr sz="4100"/>
          </a:p>
        </p:txBody>
      </p:sp>
      <p:sp>
        <p:nvSpPr>
          <p:cNvPr id="518" name="Google Shape;518;p54"/>
          <p:cNvSpPr txBox="1"/>
          <p:nvPr/>
        </p:nvSpPr>
        <p:spPr>
          <a:xfrm>
            <a:off x="10473700" y="11003250"/>
            <a:ext cx="4183500" cy="514500"/>
          </a:xfrm>
          <a:prstGeom prst="rect">
            <a:avLst/>
          </a:prstGeom>
          <a:solidFill>
            <a:schemeClr val="dk1"/>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4100"/>
              <a:t>CLI</a:t>
            </a:r>
            <a:endParaRPr sz="4100"/>
          </a:p>
        </p:txBody>
      </p:sp>
      <p:sp>
        <p:nvSpPr>
          <p:cNvPr id="519" name="Google Shape;519;p54"/>
          <p:cNvSpPr txBox="1"/>
          <p:nvPr/>
        </p:nvSpPr>
        <p:spPr>
          <a:xfrm>
            <a:off x="5565075" y="15264600"/>
            <a:ext cx="3697500" cy="1611900"/>
          </a:xfrm>
          <a:prstGeom prst="rect">
            <a:avLst/>
          </a:prstGeom>
          <a:solidFill>
            <a:schemeClr val="dk1"/>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3000">
                <a:solidFill>
                  <a:srgbClr val="FF0000"/>
                </a:solidFill>
              </a:rPr>
              <a:t>CLI can’t properly identify  the parent image</a:t>
            </a:r>
            <a:endParaRPr sz="3000">
              <a:solidFill>
                <a:srgbClr val="FF0000"/>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4" name="Shape 524"/>
        <p:cNvGrpSpPr/>
        <p:nvPr/>
      </p:nvGrpSpPr>
      <p:grpSpPr>
        <a:xfrm>
          <a:off x="0" y="0"/>
          <a:ext cx="0" cy="0"/>
          <a:chOff x="0" y="0"/>
          <a:chExt cx="0" cy="0"/>
        </a:xfrm>
      </p:grpSpPr>
      <p:sp>
        <p:nvSpPr>
          <p:cNvPr id="525" name="Google Shape;525;p55"/>
          <p:cNvSpPr txBox="1"/>
          <p:nvPr>
            <p:ph type="title"/>
          </p:nvPr>
        </p:nvSpPr>
        <p:spPr>
          <a:xfrm>
            <a:off x="2514600" y="0"/>
            <a:ext cx="31546800" cy="2514600"/>
          </a:xfrm>
          <a:prstGeom prst="rect">
            <a:avLst/>
          </a:prstGeom>
        </p:spPr>
        <p:txBody>
          <a:bodyPr anchorCtr="0" anchor="b" bIns="45700" lIns="91425" spcFirstLastPara="1" rIns="91425" wrap="square" tIns="45700">
            <a:normAutofit/>
          </a:bodyPr>
          <a:lstStyle/>
          <a:p>
            <a:pPr indent="0" lvl="0" marL="0" rtl="0" algn="ctr">
              <a:spcBef>
                <a:spcPts val="0"/>
              </a:spcBef>
              <a:spcAft>
                <a:spcPts val="0"/>
              </a:spcAft>
              <a:buNone/>
            </a:pPr>
            <a:r>
              <a:rPr lang="en-US"/>
              <a:t>Non-Inheritable VEX</a:t>
            </a:r>
            <a:endParaRPr/>
          </a:p>
        </p:txBody>
      </p:sp>
      <p:sp>
        <p:nvSpPr>
          <p:cNvPr id="526" name="Google Shape;526;p55"/>
          <p:cNvSpPr txBox="1"/>
          <p:nvPr>
            <p:ph idx="1" type="body"/>
          </p:nvPr>
        </p:nvSpPr>
        <p:spPr>
          <a:xfrm>
            <a:off x="2514600" y="4846320"/>
            <a:ext cx="31546800" cy="13652100"/>
          </a:xfrm>
          <a:prstGeom prst="rect">
            <a:avLst/>
          </a:prstGeom>
        </p:spPr>
        <p:txBody>
          <a:bodyPr anchorCtr="0" anchor="t" bIns="45700" lIns="91425" spcFirstLastPara="1" rIns="91425" wrap="square" tIns="45700">
            <a:noAutofit/>
          </a:bodyPr>
          <a:lstStyle/>
          <a:p>
            <a:pPr indent="0" lvl="0" marL="457200" rtl="0" algn="l">
              <a:lnSpc>
                <a:spcPct val="150000"/>
              </a:lnSpc>
              <a:spcBef>
                <a:spcPts val="3000"/>
              </a:spcBef>
              <a:spcAft>
                <a:spcPts val="0"/>
              </a:spcAft>
              <a:buNone/>
            </a:pPr>
            <a:r>
              <a:rPr b="1" lang="en-US" sz="5900"/>
              <a:t>Example of VEX states that require extra review </a:t>
            </a:r>
            <a:endParaRPr b="1" sz="5900"/>
          </a:p>
          <a:p>
            <a:pPr indent="-603250" lvl="1" marL="914400" rtl="0" algn="l">
              <a:lnSpc>
                <a:spcPct val="150000"/>
              </a:lnSpc>
              <a:spcBef>
                <a:spcPts val="1500"/>
              </a:spcBef>
              <a:spcAft>
                <a:spcPts val="0"/>
              </a:spcAft>
              <a:buSzPts val="5900"/>
              <a:buChar char="•"/>
            </a:pPr>
            <a:r>
              <a:rPr lang="en-US" sz="5900"/>
              <a:t>requires_configuration = exploitability requires a configurable option to be set/unset.</a:t>
            </a:r>
            <a:endParaRPr sz="5900"/>
          </a:p>
          <a:p>
            <a:pPr indent="-603250" lvl="1" marL="914400" rtl="0" algn="l">
              <a:lnSpc>
                <a:spcPct val="150000"/>
              </a:lnSpc>
              <a:spcBef>
                <a:spcPts val="0"/>
              </a:spcBef>
              <a:spcAft>
                <a:spcPts val="0"/>
              </a:spcAft>
              <a:buSzPts val="5900"/>
              <a:buChar char="•"/>
            </a:pPr>
            <a:r>
              <a:rPr lang="en-US" sz="5900"/>
              <a:t>requires_dependency = exploitability requires a dependency that is not present.</a:t>
            </a:r>
            <a:endParaRPr sz="5900"/>
          </a:p>
          <a:p>
            <a:pPr indent="-603250" lvl="1" marL="914400" rtl="0" algn="l">
              <a:lnSpc>
                <a:spcPct val="150000"/>
              </a:lnSpc>
              <a:spcBef>
                <a:spcPts val="0"/>
              </a:spcBef>
              <a:spcAft>
                <a:spcPts val="0"/>
              </a:spcAft>
              <a:buSzPts val="5900"/>
              <a:buChar char="•"/>
            </a:pPr>
            <a:r>
              <a:rPr lang="en-US" sz="5900"/>
              <a:t>requires_environment = exploitability requires a certain environment which is not present.</a:t>
            </a:r>
            <a:endParaRPr sz="5900"/>
          </a:p>
        </p:txBody>
      </p:sp>
      <p:sp>
        <p:nvSpPr>
          <p:cNvPr id="527" name="Google Shape;527;p55"/>
          <p:cNvSpPr txBox="1"/>
          <p:nvPr>
            <p:ph idx="2" type="subTitle"/>
          </p:nvPr>
        </p:nvSpPr>
        <p:spPr>
          <a:xfrm>
            <a:off x="2514600" y="2487168"/>
            <a:ext cx="31546800" cy="1408200"/>
          </a:xfrm>
          <a:prstGeom prst="rect">
            <a:avLst/>
          </a:prstGeom>
        </p:spPr>
        <p:txBody>
          <a:bodyPr anchorCtr="0" anchor="t" bIns="45700" lIns="91425" spcFirstLastPara="1" rIns="91425" wrap="square" tIns="45700">
            <a:noAutofit/>
          </a:bodyPr>
          <a:lstStyle/>
          <a:p>
            <a:pPr indent="0" lvl="0" marL="0" rtl="0" algn="ctr">
              <a:spcBef>
                <a:spcPts val="0"/>
              </a:spcBef>
              <a:spcAft>
                <a:spcPts val="0"/>
              </a:spcAft>
              <a:buNone/>
            </a:pPr>
            <a:r>
              <a:rPr lang="en-US"/>
              <a:t>Configuration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2" name="Shape 532"/>
        <p:cNvGrpSpPr/>
        <p:nvPr/>
      </p:nvGrpSpPr>
      <p:grpSpPr>
        <a:xfrm>
          <a:off x="0" y="0"/>
          <a:ext cx="0" cy="0"/>
          <a:chOff x="0" y="0"/>
          <a:chExt cx="0" cy="0"/>
        </a:xfrm>
      </p:grpSpPr>
      <p:sp>
        <p:nvSpPr>
          <p:cNvPr id="533" name="Google Shape;533;p56"/>
          <p:cNvSpPr txBox="1"/>
          <p:nvPr>
            <p:ph type="title"/>
          </p:nvPr>
        </p:nvSpPr>
        <p:spPr>
          <a:xfrm>
            <a:off x="2514600" y="0"/>
            <a:ext cx="31546800" cy="2514600"/>
          </a:xfrm>
          <a:prstGeom prst="rect">
            <a:avLst/>
          </a:prstGeom>
        </p:spPr>
        <p:txBody>
          <a:bodyPr anchorCtr="0" anchor="b" bIns="45700" lIns="91425" spcFirstLastPara="1" rIns="91425" wrap="square" tIns="45700">
            <a:normAutofit/>
          </a:bodyPr>
          <a:lstStyle/>
          <a:p>
            <a:pPr indent="0" lvl="0" marL="0" rtl="0" algn="ctr">
              <a:spcBef>
                <a:spcPts val="0"/>
              </a:spcBef>
              <a:spcAft>
                <a:spcPts val="0"/>
              </a:spcAft>
              <a:buNone/>
            </a:pPr>
            <a:r>
              <a:rPr lang="en-US"/>
              <a:t>Conclusion</a:t>
            </a:r>
            <a:endParaRPr/>
          </a:p>
        </p:txBody>
      </p:sp>
      <p:sp>
        <p:nvSpPr>
          <p:cNvPr id="534" name="Google Shape;534;p56"/>
          <p:cNvSpPr txBox="1"/>
          <p:nvPr>
            <p:ph idx="1" type="body"/>
          </p:nvPr>
        </p:nvSpPr>
        <p:spPr>
          <a:xfrm>
            <a:off x="2514600" y="4827885"/>
            <a:ext cx="31546800" cy="13652100"/>
          </a:xfrm>
          <a:prstGeom prst="rect">
            <a:avLst/>
          </a:prstGeom>
        </p:spPr>
        <p:txBody>
          <a:bodyPr anchorCtr="0" anchor="t" bIns="45700" lIns="91425" spcFirstLastPara="1" rIns="91425" wrap="square" tIns="45700">
            <a:noAutofit/>
          </a:bodyPr>
          <a:lstStyle/>
          <a:p>
            <a:pPr indent="-603250" lvl="0" marL="457200" rtl="0" algn="l">
              <a:lnSpc>
                <a:spcPct val="115000"/>
              </a:lnSpc>
              <a:spcBef>
                <a:spcPts val="1200"/>
              </a:spcBef>
              <a:spcAft>
                <a:spcPts val="0"/>
              </a:spcAft>
              <a:buSzPts val="5900"/>
              <a:buFont typeface="Arial"/>
              <a:buChar char="•"/>
            </a:pPr>
            <a:r>
              <a:rPr lang="en-US" sz="5900">
                <a:latin typeface="Arial"/>
                <a:ea typeface="Arial"/>
                <a:cs typeface="Arial"/>
                <a:sym typeface="Arial"/>
              </a:rPr>
              <a:t>Clear definition of parent images and use cases</a:t>
            </a:r>
            <a:endParaRPr sz="5900">
              <a:latin typeface="Arial"/>
              <a:ea typeface="Arial"/>
              <a:cs typeface="Arial"/>
              <a:sym typeface="Arial"/>
            </a:endParaRPr>
          </a:p>
          <a:p>
            <a:pPr indent="-603250" lvl="1" marL="914400" rtl="0" algn="l">
              <a:lnSpc>
                <a:spcPct val="115000"/>
              </a:lnSpc>
              <a:spcBef>
                <a:spcPts val="0"/>
              </a:spcBef>
              <a:spcAft>
                <a:spcPts val="0"/>
              </a:spcAft>
              <a:buSzPts val="5900"/>
              <a:buFont typeface="Arial"/>
              <a:buChar char="•"/>
            </a:pPr>
            <a:r>
              <a:rPr lang="en-US" sz="5900">
                <a:latin typeface="Arial"/>
                <a:ea typeface="Arial"/>
                <a:cs typeface="Arial"/>
                <a:sym typeface="Arial"/>
              </a:rPr>
              <a:t>Product teams vs core Security team</a:t>
            </a:r>
            <a:endParaRPr sz="5900">
              <a:latin typeface="Arial"/>
              <a:ea typeface="Arial"/>
              <a:cs typeface="Arial"/>
              <a:sym typeface="Arial"/>
            </a:endParaRPr>
          </a:p>
          <a:p>
            <a:pPr indent="-603250" lvl="1" marL="914400" rtl="0" algn="l">
              <a:lnSpc>
                <a:spcPct val="150000"/>
              </a:lnSpc>
              <a:spcBef>
                <a:spcPts val="0"/>
              </a:spcBef>
              <a:spcAft>
                <a:spcPts val="0"/>
              </a:spcAft>
              <a:buSzPts val="5900"/>
              <a:buChar char="•"/>
            </a:pPr>
            <a:r>
              <a:rPr lang="en-US" sz="5900"/>
              <a:t>Parent Image = </a:t>
            </a:r>
            <a:r>
              <a:rPr b="1" i="1" lang="en-US" sz="5900"/>
              <a:t>largest common set of OSS </a:t>
            </a:r>
            <a:r>
              <a:rPr lang="en-US" sz="5900"/>
              <a:t>shareable between multiple products</a:t>
            </a:r>
            <a:endParaRPr sz="5900"/>
          </a:p>
          <a:p>
            <a:pPr indent="-603250" lvl="0" marL="457200" rtl="0" algn="l">
              <a:lnSpc>
                <a:spcPct val="115000"/>
              </a:lnSpc>
              <a:spcBef>
                <a:spcPts val="0"/>
              </a:spcBef>
              <a:spcAft>
                <a:spcPts val="0"/>
              </a:spcAft>
              <a:buSzPts val="5900"/>
              <a:buFont typeface="Arial"/>
              <a:buChar char="•"/>
            </a:pPr>
            <a:r>
              <a:rPr lang="en-US" sz="5900">
                <a:latin typeface="Arial"/>
                <a:ea typeface="Arial"/>
                <a:cs typeface="Arial"/>
                <a:sym typeface="Arial"/>
              </a:rPr>
              <a:t>Ensure ownership of approved parent image </a:t>
            </a:r>
            <a:endParaRPr sz="5900">
              <a:latin typeface="Arial"/>
              <a:ea typeface="Arial"/>
              <a:cs typeface="Arial"/>
              <a:sym typeface="Arial"/>
            </a:endParaRPr>
          </a:p>
          <a:p>
            <a:pPr indent="-603250" lvl="1" marL="914400" rtl="0" algn="l">
              <a:lnSpc>
                <a:spcPct val="115000"/>
              </a:lnSpc>
              <a:spcBef>
                <a:spcPts val="0"/>
              </a:spcBef>
              <a:spcAft>
                <a:spcPts val="0"/>
              </a:spcAft>
              <a:buSzPts val="5900"/>
              <a:buFont typeface="Arial"/>
              <a:buChar char="•"/>
            </a:pPr>
            <a:r>
              <a:rPr lang="en-US" sz="5900">
                <a:latin typeface="Arial"/>
                <a:ea typeface="Arial"/>
                <a:cs typeface="Arial"/>
                <a:sym typeface="Arial"/>
              </a:rPr>
              <a:t>Patching, release cadence, testing</a:t>
            </a:r>
            <a:endParaRPr sz="5900">
              <a:latin typeface="Arial"/>
              <a:ea typeface="Arial"/>
              <a:cs typeface="Arial"/>
              <a:sym typeface="Arial"/>
            </a:endParaRPr>
          </a:p>
          <a:p>
            <a:pPr indent="0" lvl="0" marL="0" rtl="0" algn="l">
              <a:lnSpc>
                <a:spcPct val="115000"/>
              </a:lnSpc>
              <a:spcBef>
                <a:spcPts val="1200"/>
              </a:spcBef>
              <a:spcAft>
                <a:spcPts val="0"/>
              </a:spcAft>
              <a:buNone/>
            </a:pPr>
            <a:r>
              <a:t/>
            </a:r>
            <a:endParaRPr sz="5900">
              <a:latin typeface="Arial"/>
              <a:ea typeface="Arial"/>
              <a:cs typeface="Arial"/>
              <a:sym typeface="Arial"/>
            </a:endParaRPr>
          </a:p>
          <a:p>
            <a:pPr indent="-603250" lvl="0" marL="457200" rtl="0" algn="l">
              <a:lnSpc>
                <a:spcPct val="115000"/>
              </a:lnSpc>
              <a:spcBef>
                <a:spcPts val="1200"/>
              </a:spcBef>
              <a:spcAft>
                <a:spcPts val="0"/>
              </a:spcAft>
              <a:buSzPts val="5900"/>
              <a:buFont typeface="Arial"/>
              <a:buChar char="•"/>
            </a:pPr>
            <a:r>
              <a:rPr lang="en-US" sz="5900">
                <a:latin typeface="Arial"/>
                <a:ea typeface="Arial"/>
                <a:cs typeface="Arial"/>
                <a:sym typeface="Arial"/>
              </a:rPr>
              <a:t>Next steps… more automation</a:t>
            </a:r>
            <a:endParaRPr sz="5900">
              <a:latin typeface="Arial"/>
              <a:ea typeface="Arial"/>
              <a:cs typeface="Arial"/>
              <a:sym typeface="Arial"/>
            </a:endParaRPr>
          </a:p>
          <a:p>
            <a:pPr indent="-603250" lvl="1" marL="914400" rtl="0" algn="l">
              <a:lnSpc>
                <a:spcPct val="115000"/>
              </a:lnSpc>
              <a:spcBef>
                <a:spcPts val="0"/>
              </a:spcBef>
              <a:spcAft>
                <a:spcPts val="0"/>
              </a:spcAft>
              <a:buSzPts val="5900"/>
              <a:buFont typeface="Arial"/>
              <a:buChar char="•"/>
            </a:pPr>
            <a:r>
              <a:rPr lang="en-US" sz="5900">
                <a:latin typeface="Arial"/>
                <a:ea typeface="Arial"/>
                <a:cs typeface="Arial"/>
                <a:sym typeface="Arial"/>
              </a:rPr>
              <a:t>New parent image releases</a:t>
            </a:r>
            <a:endParaRPr sz="5900">
              <a:latin typeface="Arial"/>
              <a:ea typeface="Arial"/>
              <a:cs typeface="Arial"/>
              <a:sym typeface="Arial"/>
            </a:endParaRPr>
          </a:p>
          <a:p>
            <a:pPr indent="-603250" lvl="1" marL="914400" rtl="0" algn="l">
              <a:lnSpc>
                <a:spcPct val="115000"/>
              </a:lnSpc>
              <a:spcBef>
                <a:spcPts val="0"/>
              </a:spcBef>
              <a:spcAft>
                <a:spcPts val="0"/>
              </a:spcAft>
              <a:buSzPts val="5900"/>
              <a:buFont typeface="Arial"/>
              <a:buChar char="•"/>
            </a:pPr>
            <a:r>
              <a:rPr lang="en-US" sz="5900">
                <a:latin typeface="Arial"/>
                <a:ea typeface="Arial"/>
                <a:cs typeface="Arial"/>
                <a:sym typeface="Arial"/>
              </a:rPr>
              <a:t>Global VEX mappings</a:t>
            </a:r>
            <a:endParaRPr sz="5900">
              <a:latin typeface="Arial"/>
              <a:ea typeface="Arial"/>
              <a:cs typeface="Arial"/>
              <a:sym typeface="Arial"/>
            </a:endParaRPr>
          </a:p>
          <a:p>
            <a:pPr indent="-603250" lvl="1" marL="914400" rtl="0" algn="l">
              <a:lnSpc>
                <a:spcPct val="115000"/>
              </a:lnSpc>
              <a:spcBef>
                <a:spcPts val="0"/>
              </a:spcBef>
              <a:spcAft>
                <a:spcPts val="0"/>
              </a:spcAft>
              <a:buSzPts val="5900"/>
              <a:buFont typeface="Arial"/>
              <a:buChar char="•"/>
            </a:pPr>
            <a:r>
              <a:rPr lang="en-US" sz="5900">
                <a:latin typeface="Arial"/>
                <a:ea typeface="Arial"/>
                <a:cs typeface="Arial"/>
                <a:sym typeface="Arial"/>
              </a:rPr>
              <a:t>Patches using AI</a:t>
            </a:r>
            <a:endParaRPr sz="5900">
              <a:latin typeface="Arial"/>
              <a:ea typeface="Arial"/>
              <a:cs typeface="Arial"/>
              <a:sym typeface="Arial"/>
            </a:endParaRPr>
          </a:p>
          <a:p>
            <a:pPr indent="-603250" lvl="1" marL="914400" rtl="0" algn="l">
              <a:lnSpc>
                <a:spcPct val="115000"/>
              </a:lnSpc>
              <a:spcBef>
                <a:spcPts val="0"/>
              </a:spcBef>
              <a:spcAft>
                <a:spcPts val="0"/>
              </a:spcAft>
              <a:buSzPts val="5900"/>
              <a:buFont typeface="Arial"/>
              <a:buChar char="•"/>
            </a:pPr>
            <a:r>
              <a:rPr lang="en-US" sz="5900">
                <a:latin typeface="Arial"/>
                <a:ea typeface="Arial"/>
                <a:cs typeface="Arial"/>
                <a:sym typeface="Arial"/>
              </a:rPr>
              <a:t>Suggested VEX using Vulnerability Analysis for Container Scanner Agent Blueprint</a:t>
            </a:r>
            <a:endParaRPr sz="5900"/>
          </a:p>
        </p:txBody>
      </p:sp>
      <p:sp>
        <p:nvSpPr>
          <p:cNvPr id="535" name="Google Shape;535;p56"/>
          <p:cNvSpPr txBox="1"/>
          <p:nvPr>
            <p:ph idx="2" type="subTitle"/>
          </p:nvPr>
        </p:nvSpPr>
        <p:spPr>
          <a:xfrm>
            <a:off x="2514600" y="2487168"/>
            <a:ext cx="31546800" cy="1408200"/>
          </a:xfrm>
          <a:prstGeom prst="rect">
            <a:avLst/>
          </a:prstGeom>
        </p:spPr>
        <p:txBody>
          <a:bodyPr anchorCtr="0" anchor="t" bIns="45700" lIns="91425" spcFirstLastPara="1" rIns="91425" wrap="square" tIns="45700">
            <a:noAutofit/>
          </a:bodyPr>
          <a:lstStyle/>
          <a:p>
            <a:pPr indent="0" lvl="0" marL="0" rtl="0" algn="ctr">
              <a:spcBef>
                <a:spcPts val="0"/>
              </a:spcBef>
              <a:spcAft>
                <a:spcPts val="0"/>
              </a:spcAft>
              <a:buNone/>
            </a:pPr>
            <a:r>
              <a:rPr lang="en-US"/>
              <a:t>Pilot: November 2024</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9" name="Shape 539"/>
        <p:cNvGrpSpPr/>
        <p:nvPr/>
      </p:nvGrpSpPr>
      <p:grpSpPr>
        <a:xfrm>
          <a:off x="0" y="0"/>
          <a:ext cx="0" cy="0"/>
          <a:chOff x="0" y="0"/>
          <a:chExt cx="0" cy="0"/>
        </a:xfrm>
      </p:grpSpPr>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3" name="Shape 413"/>
        <p:cNvGrpSpPr/>
        <p:nvPr/>
      </p:nvGrpSpPr>
      <p:grpSpPr>
        <a:xfrm>
          <a:off x="0" y="0"/>
          <a:ext cx="0" cy="0"/>
          <a:chOff x="0" y="0"/>
          <a:chExt cx="0" cy="0"/>
        </a:xfrm>
      </p:grpSpPr>
      <p:sp>
        <p:nvSpPr>
          <p:cNvPr id="414" name="Google Shape;414;p43"/>
          <p:cNvSpPr txBox="1"/>
          <p:nvPr/>
        </p:nvSpPr>
        <p:spPr>
          <a:xfrm>
            <a:off x="18872408" y="3282559"/>
            <a:ext cx="11249100" cy="1569900"/>
          </a:xfrm>
          <a:prstGeom prst="rect">
            <a:avLst/>
          </a:prstGeom>
          <a:noFill/>
          <a:ln>
            <a:noFill/>
          </a:ln>
        </p:spPr>
        <p:txBody>
          <a:bodyPr anchorCtr="0" anchor="b" bIns="45700" lIns="91425" spcFirstLastPara="1" rIns="91425" wrap="square" tIns="45700">
            <a:spAutoFit/>
          </a:bodyPr>
          <a:lstStyle/>
          <a:p>
            <a:pPr indent="0" lvl="0" marL="0" marR="0" rtl="0" algn="l">
              <a:lnSpc>
                <a:spcPct val="100000"/>
              </a:lnSpc>
              <a:spcBef>
                <a:spcPts val="0"/>
              </a:spcBef>
              <a:spcAft>
                <a:spcPts val="0"/>
              </a:spcAft>
              <a:buClr>
                <a:srgbClr val="76B900"/>
              </a:buClr>
              <a:buSzPts val="9600"/>
              <a:buFont typeface="Arial"/>
              <a:buNone/>
            </a:pPr>
            <a:r>
              <a:rPr b="1" i="0" lang="en-US" sz="9600" u="none" cap="none" strike="noStrike">
                <a:solidFill>
                  <a:srgbClr val="76B900"/>
                </a:solidFill>
                <a:latin typeface="NVIDIA Sans"/>
                <a:ea typeface="NVIDIA Sans"/>
                <a:cs typeface="NVIDIA Sans"/>
                <a:sym typeface="NVIDIA Sans"/>
              </a:rPr>
              <a:t>Agenda</a:t>
            </a:r>
            <a:endParaRPr b="1" sz="9600">
              <a:latin typeface="NVIDIA Sans"/>
              <a:ea typeface="NVIDIA Sans"/>
              <a:cs typeface="NVIDIA Sans"/>
              <a:sym typeface="NVIDIA Sans"/>
            </a:endParaRPr>
          </a:p>
        </p:txBody>
      </p:sp>
      <p:sp>
        <p:nvSpPr>
          <p:cNvPr id="415" name="Google Shape;415;p43"/>
          <p:cNvSpPr txBox="1"/>
          <p:nvPr/>
        </p:nvSpPr>
        <p:spPr>
          <a:xfrm>
            <a:off x="18791875" y="5483625"/>
            <a:ext cx="17046900" cy="135396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lt1"/>
              </a:buClr>
              <a:buSzPts val="1100"/>
              <a:buFont typeface="Arial"/>
              <a:buNone/>
            </a:pPr>
            <a:r>
              <a:rPr b="1" lang="en-US" sz="4900">
                <a:solidFill>
                  <a:srgbClr val="13343B"/>
                </a:solidFill>
                <a:highlight>
                  <a:srgbClr val="FCFCF9"/>
                </a:highlight>
                <a:latin typeface="NVIDIA Sans"/>
                <a:ea typeface="NVIDIA Sans"/>
                <a:cs typeface="NVIDIA Sans"/>
                <a:sym typeface="NVIDIA Sans"/>
              </a:rPr>
              <a:t>Introduction</a:t>
            </a:r>
            <a:endParaRPr b="1" sz="4900">
              <a:solidFill>
                <a:srgbClr val="13343B"/>
              </a:solidFill>
              <a:highlight>
                <a:srgbClr val="FCFCF9"/>
              </a:highlight>
              <a:latin typeface="NVIDIA Sans"/>
              <a:ea typeface="NVIDIA Sans"/>
              <a:cs typeface="NVIDIA Sans"/>
              <a:sym typeface="NVIDIA Sans"/>
            </a:endParaRPr>
          </a:p>
          <a:p>
            <a:pPr indent="-539750" lvl="0" marL="457200" rtl="0" algn="l">
              <a:lnSpc>
                <a:spcPct val="115000"/>
              </a:lnSpc>
              <a:spcBef>
                <a:spcPts val="600"/>
              </a:spcBef>
              <a:spcAft>
                <a:spcPts val="0"/>
              </a:spcAft>
              <a:buClr>
                <a:srgbClr val="13343B"/>
              </a:buClr>
              <a:buSzPts val="4900"/>
              <a:buFont typeface="NVIDIA Sans Light"/>
              <a:buChar char="●"/>
            </a:pPr>
            <a:r>
              <a:rPr lang="en-US" sz="4900">
                <a:solidFill>
                  <a:srgbClr val="13343B"/>
                </a:solidFill>
                <a:latin typeface="NVIDIA Sans Light"/>
                <a:ea typeface="NVIDIA Sans Light"/>
                <a:cs typeface="NVIDIA Sans Light"/>
                <a:sym typeface="NVIDIA Sans Light"/>
              </a:rPr>
              <a:t>VEX Inheritance</a:t>
            </a:r>
            <a:endParaRPr sz="4900">
              <a:solidFill>
                <a:srgbClr val="13343B"/>
              </a:solidFill>
              <a:latin typeface="NVIDIA Sans Light"/>
              <a:ea typeface="NVIDIA Sans Light"/>
              <a:cs typeface="NVIDIA Sans Light"/>
              <a:sym typeface="NVIDIA Sans Light"/>
            </a:endParaRPr>
          </a:p>
          <a:p>
            <a:pPr indent="-539750" lvl="0" marL="457200" rtl="0" algn="l">
              <a:lnSpc>
                <a:spcPct val="115000"/>
              </a:lnSpc>
              <a:spcBef>
                <a:spcPts val="0"/>
              </a:spcBef>
              <a:spcAft>
                <a:spcPts val="0"/>
              </a:spcAft>
              <a:buClr>
                <a:srgbClr val="13343B"/>
              </a:buClr>
              <a:buSzPts val="4900"/>
              <a:buFont typeface="NVIDIA Sans Light"/>
              <a:buChar char="●"/>
            </a:pPr>
            <a:r>
              <a:rPr lang="en-US" sz="4900">
                <a:solidFill>
                  <a:srgbClr val="13343B"/>
                </a:solidFill>
                <a:latin typeface="NVIDIA Sans Light"/>
                <a:ea typeface="NVIDIA Sans Light"/>
                <a:cs typeface="NVIDIA Sans Light"/>
                <a:sym typeface="NVIDIA Sans Light"/>
              </a:rPr>
              <a:t>Global VEX</a:t>
            </a:r>
            <a:endParaRPr sz="4900">
              <a:solidFill>
                <a:srgbClr val="13343B"/>
              </a:solidFill>
              <a:latin typeface="NVIDIA Sans Light"/>
              <a:ea typeface="NVIDIA Sans Light"/>
              <a:cs typeface="NVIDIA Sans Light"/>
              <a:sym typeface="NVIDIA Sans Light"/>
            </a:endParaRPr>
          </a:p>
          <a:p>
            <a:pPr indent="0" lvl="0" marL="0" rtl="0" algn="l">
              <a:lnSpc>
                <a:spcPct val="115000"/>
              </a:lnSpc>
              <a:spcBef>
                <a:spcPts val="600"/>
              </a:spcBef>
              <a:spcAft>
                <a:spcPts val="0"/>
              </a:spcAft>
              <a:buClr>
                <a:schemeClr val="lt1"/>
              </a:buClr>
              <a:buSzPts val="1100"/>
              <a:buFont typeface="Arial"/>
              <a:buNone/>
            </a:pPr>
            <a:r>
              <a:rPr b="1" lang="en-US" sz="4900">
                <a:solidFill>
                  <a:srgbClr val="13343B"/>
                </a:solidFill>
                <a:highlight>
                  <a:srgbClr val="FCFCF9"/>
                </a:highlight>
                <a:latin typeface="NVIDIA Sans"/>
                <a:ea typeface="NVIDIA Sans"/>
                <a:cs typeface="NVIDIA Sans"/>
                <a:sym typeface="NVIDIA Sans"/>
              </a:rPr>
              <a:t>Proposed Approach</a:t>
            </a:r>
            <a:endParaRPr b="1" sz="4900">
              <a:solidFill>
                <a:srgbClr val="13343B"/>
              </a:solidFill>
              <a:highlight>
                <a:srgbClr val="FCFCF9"/>
              </a:highlight>
              <a:latin typeface="NVIDIA Sans"/>
              <a:ea typeface="NVIDIA Sans"/>
              <a:cs typeface="NVIDIA Sans"/>
              <a:sym typeface="NVIDIA Sans"/>
            </a:endParaRPr>
          </a:p>
          <a:p>
            <a:pPr indent="-539750" lvl="0" marL="457200" rtl="0" algn="l">
              <a:lnSpc>
                <a:spcPct val="115000"/>
              </a:lnSpc>
              <a:spcBef>
                <a:spcPts val="0"/>
              </a:spcBef>
              <a:spcAft>
                <a:spcPts val="0"/>
              </a:spcAft>
              <a:buClr>
                <a:srgbClr val="13343B"/>
              </a:buClr>
              <a:buSzPts val="4900"/>
              <a:buFont typeface="NVIDIA Sans Light"/>
              <a:buChar char="●"/>
            </a:pPr>
            <a:r>
              <a:rPr lang="en-US" sz="4900">
                <a:solidFill>
                  <a:srgbClr val="13343B"/>
                </a:solidFill>
                <a:highlight>
                  <a:srgbClr val="FCFCF9"/>
                </a:highlight>
                <a:latin typeface="NVIDIA Sans Light"/>
                <a:ea typeface="NVIDIA Sans Light"/>
                <a:cs typeface="NVIDIA Sans Light"/>
                <a:sym typeface="NVIDIA Sans Light"/>
              </a:rPr>
              <a:t>System Overview: VEX Inheritance Process</a:t>
            </a:r>
            <a:endParaRPr sz="4900">
              <a:solidFill>
                <a:srgbClr val="13343B"/>
              </a:solidFill>
              <a:highlight>
                <a:srgbClr val="FCFCF9"/>
              </a:highlight>
              <a:latin typeface="NVIDIA Sans Light"/>
              <a:ea typeface="NVIDIA Sans Light"/>
              <a:cs typeface="NVIDIA Sans Light"/>
              <a:sym typeface="NVIDIA Sans Light"/>
            </a:endParaRPr>
          </a:p>
          <a:p>
            <a:pPr indent="-539750" lvl="0" marL="457200" rtl="0" algn="l">
              <a:lnSpc>
                <a:spcPct val="115000"/>
              </a:lnSpc>
              <a:spcBef>
                <a:spcPts val="0"/>
              </a:spcBef>
              <a:spcAft>
                <a:spcPts val="0"/>
              </a:spcAft>
              <a:buClr>
                <a:srgbClr val="13343B"/>
              </a:buClr>
              <a:buSzPts val="4900"/>
              <a:buFont typeface="NVIDIA Sans Light"/>
              <a:buChar char="●"/>
            </a:pPr>
            <a:r>
              <a:rPr lang="en-US" sz="4900">
                <a:solidFill>
                  <a:srgbClr val="13343B"/>
                </a:solidFill>
                <a:highlight>
                  <a:srgbClr val="FCFCF9"/>
                </a:highlight>
                <a:latin typeface="NVIDIA Sans Light"/>
                <a:ea typeface="NVIDIA Sans Light"/>
                <a:cs typeface="NVIDIA Sans Light"/>
                <a:sym typeface="NVIDIA Sans Light"/>
              </a:rPr>
              <a:t>Approved Parent Image tracking</a:t>
            </a:r>
            <a:endParaRPr sz="4900">
              <a:solidFill>
                <a:srgbClr val="13343B"/>
              </a:solidFill>
              <a:highlight>
                <a:srgbClr val="FCFCF9"/>
              </a:highlight>
              <a:latin typeface="NVIDIA Sans Light"/>
              <a:ea typeface="NVIDIA Sans Light"/>
              <a:cs typeface="NVIDIA Sans Light"/>
              <a:sym typeface="NVIDIA Sans Light"/>
            </a:endParaRPr>
          </a:p>
          <a:p>
            <a:pPr indent="-539750" lvl="0" marL="457200" rtl="0" algn="l">
              <a:lnSpc>
                <a:spcPct val="115000"/>
              </a:lnSpc>
              <a:spcBef>
                <a:spcPts val="0"/>
              </a:spcBef>
              <a:spcAft>
                <a:spcPts val="0"/>
              </a:spcAft>
              <a:buClr>
                <a:srgbClr val="13343B"/>
              </a:buClr>
              <a:buSzPts val="4900"/>
              <a:buFont typeface="NVIDIA Sans Light"/>
              <a:buChar char="●"/>
            </a:pPr>
            <a:r>
              <a:rPr lang="en-US" sz="4900">
                <a:solidFill>
                  <a:srgbClr val="13343B"/>
                </a:solidFill>
                <a:highlight>
                  <a:srgbClr val="FCFCF9"/>
                </a:highlight>
                <a:latin typeface="NVIDIA Sans Light"/>
                <a:ea typeface="NVIDIA Sans Light"/>
                <a:cs typeface="NVIDIA Sans Light"/>
                <a:sym typeface="NVIDIA Sans Light"/>
              </a:rPr>
              <a:t>Global VEX</a:t>
            </a:r>
            <a:endParaRPr sz="4900">
              <a:solidFill>
                <a:srgbClr val="13343B"/>
              </a:solidFill>
              <a:highlight>
                <a:srgbClr val="FCFCF9"/>
              </a:highlight>
              <a:latin typeface="NVIDIA Sans Light"/>
              <a:ea typeface="NVIDIA Sans Light"/>
              <a:cs typeface="NVIDIA Sans Light"/>
              <a:sym typeface="NVIDIA Sans Light"/>
            </a:endParaRPr>
          </a:p>
          <a:p>
            <a:pPr indent="0" lvl="0" marL="0" rtl="0" algn="l">
              <a:lnSpc>
                <a:spcPct val="115000"/>
              </a:lnSpc>
              <a:spcBef>
                <a:spcPts val="0"/>
              </a:spcBef>
              <a:spcAft>
                <a:spcPts val="0"/>
              </a:spcAft>
              <a:buNone/>
            </a:pPr>
            <a:r>
              <a:rPr b="1" lang="en-US" sz="4900">
                <a:solidFill>
                  <a:srgbClr val="13343B"/>
                </a:solidFill>
                <a:highlight>
                  <a:srgbClr val="FCFCF9"/>
                </a:highlight>
                <a:latin typeface="NVIDIA Sans"/>
                <a:ea typeface="NVIDIA Sans"/>
                <a:cs typeface="NVIDIA Sans"/>
                <a:sym typeface="NVIDIA Sans"/>
              </a:rPr>
              <a:t>Implementation Workflows</a:t>
            </a:r>
            <a:endParaRPr b="1" sz="4900">
              <a:solidFill>
                <a:srgbClr val="13343B"/>
              </a:solidFill>
              <a:highlight>
                <a:srgbClr val="FCFCF9"/>
              </a:highlight>
              <a:latin typeface="NVIDIA Sans"/>
              <a:ea typeface="NVIDIA Sans"/>
              <a:cs typeface="NVIDIA Sans"/>
              <a:sym typeface="NVIDIA Sans"/>
            </a:endParaRPr>
          </a:p>
          <a:p>
            <a:pPr indent="-539750" lvl="0" marL="457200" rtl="0" algn="l">
              <a:lnSpc>
                <a:spcPct val="115000"/>
              </a:lnSpc>
              <a:spcBef>
                <a:spcPts val="0"/>
              </a:spcBef>
              <a:spcAft>
                <a:spcPts val="0"/>
              </a:spcAft>
              <a:buClr>
                <a:srgbClr val="13343B"/>
              </a:buClr>
              <a:buSzPts val="4900"/>
              <a:buFont typeface="NVIDIA Sans Light"/>
              <a:buChar char="●"/>
            </a:pPr>
            <a:r>
              <a:rPr lang="en-US" sz="4900">
                <a:solidFill>
                  <a:srgbClr val="13343B"/>
                </a:solidFill>
                <a:highlight>
                  <a:srgbClr val="FCFCF9"/>
                </a:highlight>
                <a:latin typeface="NVIDIA Sans Light"/>
                <a:ea typeface="NVIDIA Sans Light"/>
                <a:cs typeface="NVIDIA Sans Light"/>
                <a:sym typeface="NVIDIA Sans Light"/>
              </a:rPr>
              <a:t>Register Parent Image</a:t>
            </a:r>
            <a:endParaRPr sz="4900">
              <a:solidFill>
                <a:srgbClr val="13343B"/>
              </a:solidFill>
              <a:highlight>
                <a:srgbClr val="FCFCF9"/>
              </a:highlight>
              <a:latin typeface="NVIDIA Sans Light"/>
              <a:ea typeface="NVIDIA Sans Light"/>
              <a:cs typeface="NVIDIA Sans Light"/>
              <a:sym typeface="NVIDIA Sans Light"/>
            </a:endParaRPr>
          </a:p>
          <a:p>
            <a:pPr indent="-539750" lvl="0" marL="457200" rtl="0" algn="l">
              <a:lnSpc>
                <a:spcPct val="115000"/>
              </a:lnSpc>
              <a:spcBef>
                <a:spcPts val="0"/>
              </a:spcBef>
              <a:spcAft>
                <a:spcPts val="0"/>
              </a:spcAft>
              <a:buClr>
                <a:srgbClr val="13343B"/>
              </a:buClr>
              <a:buSzPts val="4900"/>
              <a:buFont typeface="NVIDIA Sans Light"/>
              <a:buChar char="●"/>
            </a:pPr>
            <a:r>
              <a:rPr lang="en-US" sz="4900">
                <a:solidFill>
                  <a:srgbClr val="13343B"/>
                </a:solidFill>
                <a:highlight>
                  <a:srgbClr val="FCFCF9"/>
                </a:highlight>
                <a:latin typeface="NVIDIA Sans Light"/>
                <a:ea typeface="NVIDIA Sans Light"/>
                <a:cs typeface="NVIDIA Sans Light"/>
                <a:sym typeface="NVIDIA Sans Light"/>
              </a:rPr>
              <a:t>Parent Image Detection and Inheritance</a:t>
            </a:r>
            <a:endParaRPr sz="4900">
              <a:solidFill>
                <a:srgbClr val="13343B"/>
              </a:solidFill>
              <a:highlight>
                <a:srgbClr val="FCFCF9"/>
              </a:highlight>
              <a:latin typeface="NVIDIA Sans Light"/>
              <a:ea typeface="NVIDIA Sans Light"/>
              <a:cs typeface="NVIDIA Sans Light"/>
              <a:sym typeface="NVIDIA Sans Light"/>
            </a:endParaRPr>
          </a:p>
          <a:p>
            <a:pPr indent="-539750" lvl="0" marL="457200" rtl="0" algn="l">
              <a:lnSpc>
                <a:spcPct val="115000"/>
              </a:lnSpc>
              <a:spcBef>
                <a:spcPts val="0"/>
              </a:spcBef>
              <a:spcAft>
                <a:spcPts val="0"/>
              </a:spcAft>
              <a:buClr>
                <a:srgbClr val="13343B"/>
              </a:buClr>
              <a:buSzPts val="4900"/>
              <a:buFont typeface="NVIDIA Sans Light"/>
              <a:buChar char="●"/>
            </a:pPr>
            <a:r>
              <a:rPr lang="en-US" sz="4900">
                <a:solidFill>
                  <a:srgbClr val="13343B"/>
                </a:solidFill>
                <a:highlight>
                  <a:srgbClr val="FCFCF9"/>
                </a:highlight>
                <a:latin typeface="NVIDIA Sans Light"/>
                <a:ea typeface="NVIDIA Sans Light"/>
                <a:cs typeface="NVIDIA Sans Light"/>
                <a:sym typeface="NVIDIA Sans Light"/>
              </a:rPr>
              <a:t>Shifting Compliance Left </a:t>
            </a:r>
            <a:endParaRPr sz="4900">
              <a:solidFill>
                <a:srgbClr val="13343B"/>
              </a:solidFill>
              <a:latin typeface="NVIDIA Sans Light"/>
              <a:ea typeface="NVIDIA Sans Light"/>
              <a:cs typeface="NVIDIA Sans Light"/>
              <a:sym typeface="NVIDIA Sans Light"/>
            </a:endParaRPr>
          </a:p>
          <a:p>
            <a:pPr indent="0" lvl="0" marL="0" rtl="0" algn="l">
              <a:lnSpc>
                <a:spcPct val="115000"/>
              </a:lnSpc>
              <a:spcBef>
                <a:spcPts val="600"/>
              </a:spcBef>
              <a:spcAft>
                <a:spcPts val="0"/>
              </a:spcAft>
              <a:buNone/>
            </a:pPr>
            <a:r>
              <a:rPr b="1" lang="en-US" sz="4900">
                <a:solidFill>
                  <a:srgbClr val="13343B"/>
                </a:solidFill>
                <a:highlight>
                  <a:srgbClr val="FCFCF9"/>
                </a:highlight>
                <a:latin typeface="NVIDIA Sans"/>
                <a:ea typeface="NVIDIA Sans"/>
                <a:cs typeface="NVIDIA Sans"/>
                <a:sym typeface="NVIDIA Sans"/>
              </a:rPr>
              <a:t>Implementation Limitations</a:t>
            </a:r>
            <a:endParaRPr b="1" sz="4900">
              <a:solidFill>
                <a:srgbClr val="13343B"/>
              </a:solidFill>
              <a:highlight>
                <a:srgbClr val="FCFCF9"/>
              </a:highlight>
              <a:latin typeface="NVIDIA Sans"/>
              <a:ea typeface="NVIDIA Sans"/>
              <a:cs typeface="NVIDIA Sans"/>
              <a:sym typeface="NVIDIA Sans"/>
            </a:endParaRPr>
          </a:p>
          <a:p>
            <a:pPr indent="-539750" lvl="0" marL="457200" rtl="0" algn="l">
              <a:lnSpc>
                <a:spcPct val="115000"/>
              </a:lnSpc>
              <a:spcBef>
                <a:spcPts val="600"/>
              </a:spcBef>
              <a:spcAft>
                <a:spcPts val="0"/>
              </a:spcAft>
              <a:buClr>
                <a:srgbClr val="13343B"/>
              </a:buClr>
              <a:buSzPts val="4900"/>
              <a:buFont typeface="NVIDIA Sans Light"/>
              <a:buChar char="●"/>
            </a:pPr>
            <a:r>
              <a:rPr lang="en-US" sz="4900">
                <a:solidFill>
                  <a:srgbClr val="13343B"/>
                </a:solidFill>
                <a:latin typeface="NVIDIA Sans Light"/>
                <a:ea typeface="NVIDIA Sans Light"/>
                <a:cs typeface="NVIDIA Sans Light"/>
                <a:sym typeface="NVIDIA Sans Light"/>
              </a:rPr>
              <a:t>Difficulty in tracking image lineage</a:t>
            </a:r>
            <a:endParaRPr sz="4900">
              <a:solidFill>
                <a:srgbClr val="13343B"/>
              </a:solidFill>
              <a:latin typeface="NVIDIA Sans Light"/>
              <a:ea typeface="NVIDIA Sans Light"/>
              <a:cs typeface="NVIDIA Sans Light"/>
              <a:sym typeface="NVIDIA Sans Light"/>
            </a:endParaRPr>
          </a:p>
          <a:p>
            <a:pPr indent="-539750" lvl="0" marL="457200" rtl="0" algn="l">
              <a:lnSpc>
                <a:spcPct val="115000"/>
              </a:lnSpc>
              <a:spcBef>
                <a:spcPts val="0"/>
              </a:spcBef>
              <a:spcAft>
                <a:spcPts val="0"/>
              </a:spcAft>
              <a:buClr>
                <a:srgbClr val="13343B"/>
              </a:buClr>
              <a:buSzPts val="4900"/>
              <a:buFont typeface="NVIDIA Sans Light"/>
              <a:buChar char="●"/>
            </a:pPr>
            <a:r>
              <a:rPr lang="en-US" sz="4900">
                <a:solidFill>
                  <a:srgbClr val="13343B"/>
                </a:solidFill>
                <a:latin typeface="NVIDIA Sans Light"/>
                <a:ea typeface="NVIDIA Sans Light"/>
                <a:cs typeface="NVIDIA Sans Light"/>
                <a:sym typeface="NVIDIA Sans Light"/>
              </a:rPr>
              <a:t>Non-Inheritable VEX</a:t>
            </a:r>
            <a:endParaRPr sz="4900">
              <a:solidFill>
                <a:srgbClr val="13343B"/>
              </a:solidFill>
              <a:latin typeface="NVIDIA Sans Light"/>
              <a:ea typeface="NVIDIA Sans Light"/>
              <a:cs typeface="NVIDIA Sans Light"/>
              <a:sym typeface="NVIDIA Sans Light"/>
            </a:endParaRPr>
          </a:p>
          <a:p>
            <a:pPr indent="0" lvl="0" marL="0" rtl="0" algn="l">
              <a:lnSpc>
                <a:spcPct val="115000"/>
              </a:lnSpc>
              <a:spcBef>
                <a:spcPts val="600"/>
              </a:spcBef>
              <a:spcAft>
                <a:spcPts val="0"/>
              </a:spcAft>
              <a:buNone/>
            </a:pPr>
            <a:r>
              <a:rPr b="1" lang="en-US" sz="4900">
                <a:solidFill>
                  <a:srgbClr val="13343B"/>
                </a:solidFill>
                <a:highlight>
                  <a:srgbClr val="FCFCF9"/>
                </a:highlight>
                <a:latin typeface="NVIDIA Sans"/>
                <a:ea typeface="NVIDIA Sans"/>
                <a:cs typeface="NVIDIA Sans"/>
                <a:sym typeface="NVIDIA Sans"/>
              </a:rPr>
              <a:t>Conclusion</a:t>
            </a:r>
            <a:endParaRPr sz="4900">
              <a:solidFill>
                <a:srgbClr val="13343B"/>
              </a:solidFill>
              <a:latin typeface="NVIDIA Sans Light"/>
              <a:ea typeface="NVIDIA Sans Light"/>
              <a:cs typeface="NVIDIA Sans Light"/>
              <a:sym typeface="NVIDIA Sans Light"/>
            </a:endParaRPr>
          </a:p>
          <a:p>
            <a:pPr indent="-539750" lvl="0" marL="457200" rtl="0" algn="l">
              <a:lnSpc>
                <a:spcPct val="115000"/>
              </a:lnSpc>
              <a:spcBef>
                <a:spcPts val="600"/>
              </a:spcBef>
              <a:spcAft>
                <a:spcPts val="0"/>
              </a:spcAft>
              <a:buClr>
                <a:srgbClr val="13343B"/>
              </a:buClr>
              <a:buSzPts val="4900"/>
              <a:buFont typeface="NVIDIA Sans Light"/>
              <a:buChar char="●"/>
            </a:pPr>
            <a:r>
              <a:rPr lang="en-US" sz="4900">
                <a:solidFill>
                  <a:srgbClr val="13343B"/>
                </a:solidFill>
                <a:latin typeface="NVIDIA Sans Light"/>
                <a:ea typeface="NVIDIA Sans Light"/>
                <a:cs typeface="NVIDIA Sans Light"/>
                <a:sym typeface="NVIDIA Sans Light"/>
              </a:rPr>
              <a:t>Lessons Learned</a:t>
            </a:r>
            <a:endParaRPr sz="4900">
              <a:solidFill>
                <a:srgbClr val="13343B"/>
              </a:solidFill>
              <a:latin typeface="NVIDIA Sans Light"/>
              <a:ea typeface="NVIDIA Sans Light"/>
              <a:cs typeface="NVIDIA Sans Light"/>
              <a:sym typeface="NVIDIA Sans Light"/>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0" name="Shape 420"/>
        <p:cNvGrpSpPr/>
        <p:nvPr/>
      </p:nvGrpSpPr>
      <p:grpSpPr>
        <a:xfrm>
          <a:off x="0" y="0"/>
          <a:ext cx="0" cy="0"/>
          <a:chOff x="0" y="0"/>
          <a:chExt cx="0" cy="0"/>
        </a:xfrm>
      </p:grpSpPr>
      <p:sp>
        <p:nvSpPr>
          <p:cNvPr id="421" name="Google Shape;421;p44"/>
          <p:cNvSpPr txBox="1"/>
          <p:nvPr>
            <p:ph idx="2" type="subTitle"/>
          </p:nvPr>
        </p:nvSpPr>
        <p:spPr>
          <a:xfrm>
            <a:off x="2514600" y="2487168"/>
            <a:ext cx="31546800" cy="1408200"/>
          </a:xfrm>
          <a:prstGeom prst="rect">
            <a:avLst/>
          </a:prstGeom>
        </p:spPr>
        <p:txBody>
          <a:bodyPr anchorCtr="0" anchor="t" bIns="45700" lIns="91425" spcFirstLastPara="1" rIns="91425" wrap="square" tIns="45700">
            <a:noAutofit/>
          </a:bodyPr>
          <a:lstStyle/>
          <a:p>
            <a:pPr indent="0" lvl="0" marL="0" rtl="0" algn="ctr">
              <a:spcBef>
                <a:spcPts val="0"/>
              </a:spcBef>
              <a:spcAft>
                <a:spcPts val="0"/>
              </a:spcAft>
              <a:buNone/>
            </a:pPr>
            <a:r>
              <a:rPr lang="en-US"/>
              <a:t>Mo’ OSS, Mo’ Problems?</a:t>
            </a:r>
            <a:endParaRPr/>
          </a:p>
        </p:txBody>
      </p:sp>
      <p:sp>
        <p:nvSpPr>
          <p:cNvPr id="422" name="Google Shape;422;p44"/>
          <p:cNvSpPr txBox="1"/>
          <p:nvPr>
            <p:ph type="title"/>
          </p:nvPr>
        </p:nvSpPr>
        <p:spPr>
          <a:xfrm>
            <a:off x="2514600" y="0"/>
            <a:ext cx="31546800" cy="25146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lt1"/>
              </a:buClr>
              <a:buSzPts val="7200"/>
              <a:buFont typeface="Arial"/>
              <a:buNone/>
            </a:pPr>
            <a:r>
              <a:rPr lang="en-US"/>
              <a:t>Introduction</a:t>
            </a:r>
            <a:endParaRPr/>
          </a:p>
        </p:txBody>
      </p:sp>
      <p:sp>
        <p:nvSpPr>
          <p:cNvPr id="423" name="Google Shape;423;p44"/>
          <p:cNvSpPr txBox="1"/>
          <p:nvPr>
            <p:ph idx="1" type="body"/>
          </p:nvPr>
        </p:nvSpPr>
        <p:spPr>
          <a:xfrm>
            <a:off x="2514600" y="3895370"/>
            <a:ext cx="31546800" cy="13652100"/>
          </a:xfrm>
          <a:prstGeom prst="rect">
            <a:avLst/>
          </a:prstGeom>
          <a:noFill/>
          <a:ln>
            <a:noFill/>
          </a:ln>
        </p:spPr>
        <p:txBody>
          <a:bodyPr anchorCtr="0" anchor="t" bIns="45700" lIns="91425" spcFirstLastPara="1" rIns="91425" wrap="square" tIns="45700">
            <a:noAutofit/>
          </a:bodyPr>
          <a:lstStyle/>
          <a:p>
            <a:pPr indent="-603250" lvl="0" marL="457200" rtl="0" algn="l">
              <a:lnSpc>
                <a:spcPct val="150000"/>
              </a:lnSpc>
              <a:spcBef>
                <a:spcPts val="0"/>
              </a:spcBef>
              <a:spcAft>
                <a:spcPts val="0"/>
              </a:spcAft>
              <a:buSzPts val="5900"/>
              <a:buChar char="•"/>
            </a:pPr>
            <a:r>
              <a:rPr b="1" lang="en-US" sz="5900">
                <a:solidFill>
                  <a:srgbClr val="434343"/>
                </a:solidFill>
              </a:rPr>
              <a:t>Complexity</a:t>
            </a:r>
            <a:r>
              <a:rPr lang="en-US" sz="5900">
                <a:solidFill>
                  <a:srgbClr val="434343"/>
                </a:solidFill>
              </a:rPr>
              <a:t> of vulnerability management across containerized releases</a:t>
            </a:r>
            <a:endParaRPr sz="5900">
              <a:solidFill>
                <a:srgbClr val="434343"/>
              </a:solidFill>
            </a:endParaRPr>
          </a:p>
          <a:p>
            <a:pPr indent="-571500" lvl="2" marL="1371600" rtl="0" algn="l">
              <a:lnSpc>
                <a:spcPct val="150000"/>
              </a:lnSpc>
              <a:spcBef>
                <a:spcPts val="0"/>
              </a:spcBef>
              <a:spcAft>
                <a:spcPts val="0"/>
              </a:spcAft>
              <a:buSzPts val="5400"/>
              <a:buChar char="•"/>
            </a:pPr>
            <a:r>
              <a:rPr lang="en-US" sz="5400">
                <a:solidFill>
                  <a:srgbClr val="434343"/>
                </a:solidFill>
              </a:rPr>
              <a:t>Container images commonly have hundreds of vulnerabilities, requiring significant manual triage and tracking</a:t>
            </a:r>
            <a:endParaRPr sz="5400">
              <a:solidFill>
                <a:srgbClr val="434343"/>
              </a:solidFill>
            </a:endParaRPr>
          </a:p>
          <a:p>
            <a:pPr indent="-571500" lvl="2" marL="1371600" rtl="0" algn="l">
              <a:lnSpc>
                <a:spcPct val="150000"/>
              </a:lnSpc>
              <a:spcBef>
                <a:spcPts val="0"/>
              </a:spcBef>
              <a:spcAft>
                <a:spcPts val="0"/>
              </a:spcAft>
              <a:buSzPts val="5400"/>
              <a:buChar char="•"/>
            </a:pPr>
            <a:r>
              <a:rPr lang="en-US" sz="5400">
                <a:solidFill>
                  <a:srgbClr val="434343"/>
                </a:solidFill>
              </a:rPr>
              <a:t>Mutable tags may not reflect underlying changes in frameworks</a:t>
            </a:r>
            <a:endParaRPr sz="5400">
              <a:solidFill>
                <a:srgbClr val="434343"/>
              </a:solidFill>
            </a:endParaRPr>
          </a:p>
          <a:p>
            <a:pPr indent="-603250" lvl="0" marL="457200" rtl="0" algn="l">
              <a:lnSpc>
                <a:spcPct val="150000"/>
              </a:lnSpc>
              <a:spcBef>
                <a:spcPts val="0"/>
              </a:spcBef>
              <a:spcAft>
                <a:spcPts val="0"/>
              </a:spcAft>
              <a:buSzPts val="5900"/>
              <a:buChar char="•"/>
            </a:pPr>
            <a:r>
              <a:rPr b="1" lang="en-US" sz="5900">
                <a:solidFill>
                  <a:srgbClr val="434343"/>
                </a:solidFill>
              </a:rPr>
              <a:t>VEX Inheritance</a:t>
            </a:r>
            <a:endParaRPr b="1" sz="5900">
              <a:solidFill>
                <a:srgbClr val="434343"/>
              </a:solidFill>
            </a:endParaRPr>
          </a:p>
          <a:p>
            <a:pPr indent="-571500" lvl="2" marL="1371600" rtl="0" algn="l">
              <a:lnSpc>
                <a:spcPct val="150000"/>
              </a:lnSpc>
              <a:spcBef>
                <a:spcPts val="0"/>
              </a:spcBef>
              <a:spcAft>
                <a:spcPts val="0"/>
              </a:spcAft>
              <a:buSzPts val="5400"/>
              <a:buChar char="•"/>
            </a:pPr>
            <a:r>
              <a:rPr lang="en-US" sz="5400">
                <a:solidFill>
                  <a:srgbClr val="434343"/>
                </a:solidFill>
              </a:rPr>
              <a:t>VEX inheritance is a process that automates the application of Vulnerability Exploitability eXchange (VEX) information from parent container images to their child images. </a:t>
            </a:r>
            <a:endParaRPr sz="5400">
              <a:solidFill>
                <a:srgbClr val="434343"/>
              </a:solidFill>
            </a:endParaRPr>
          </a:p>
          <a:p>
            <a:pPr indent="-571500" lvl="2" marL="1371600" rtl="0" algn="l">
              <a:lnSpc>
                <a:spcPct val="150000"/>
              </a:lnSpc>
              <a:spcBef>
                <a:spcPts val="0"/>
              </a:spcBef>
              <a:spcAft>
                <a:spcPts val="0"/>
              </a:spcAft>
              <a:buSzPts val="5400"/>
              <a:buChar char="•"/>
            </a:pPr>
            <a:r>
              <a:rPr lang="en-US" sz="5400">
                <a:solidFill>
                  <a:srgbClr val="434343"/>
                </a:solidFill>
              </a:rPr>
              <a:t>This approach streamlines vulnerability management by leveraging the layered structure of container images.</a:t>
            </a:r>
            <a:endParaRPr sz="5400">
              <a:solidFill>
                <a:srgbClr val="434343"/>
              </a:solidFill>
            </a:endParaRPr>
          </a:p>
          <a:p>
            <a:pPr indent="-603250" lvl="0" marL="457200" rtl="0" algn="l">
              <a:lnSpc>
                <a:spcPct val="150000"/>
              </a:lnSpc>
              <a:spcBef>
                <a:spcPts val="0"/>
              </a:spcBef>
              <a:spcAft>
                <a:spcPts val="0"/>
              </a:spcAft>
              <a:buSzPts val="5900"/>
              <a:buChar char="•"/>
            </a:pPr>
            <a:r>
              <a:rPr b="1" lang="en-US" sz="5900">
                <a:solidFill>
                  <a:srgbClr val="434343"/>
                </a:solidFill>
              </a:rPr>
              <a:t>Global VEX</a:t>
            </a:r>
            <a:endParaRPr b="1" sz="5900">
              <a:solidFill>
                <a:srgbClr val="434343"/>
              </a:solidFill>
            </a:endParaRPr>
          </a:p>
          <a:p>
            <a:pPr indent="-577850" lvl="2" marL="1371600" rtl="0" algn="l">
              <a:lnSpc>
                <a:spcPct val="150000"/>
              </a:lnSpc>
              <a:spcBef>
                <a:spcPts val="0"/>
              </a:spcBef>
              <a:spcAft>
                <a:spcPts val="0"/>
              </a:spcAft>
              <a:buSzPts val="5500"/>
              <a:buChar char="•"/>
            </a:pPr>
            <a:r>
              <a:rPr lang="en-US" sz="5500">
                <a:solidFill>
                  <a:srgbClr val="434343"/>
                </a:solidFill>
              </a:rPr>
              <a:t>Tooling that enables automated detection of </a:t>
            </a:r>
            <a:r>
              <a:rPr lang="en-US" sz="5500">
                <a:solidFill>
                  <a:srgbClr val="434343"/>
                </a:solidFill>
              </a:rPr>
              <a:t>OSS </a:t>
            </a:r>
            <a:r>
              <a:rPr lang="en-US" sz="5500">
                <a:solidFill>
                  <a:srgbClr val="434343"/>
                </a:solidFill>
              </a:rPr>
              <a:t>patch </a:t>
            </a:r>
            <a:r>
              <a:rPr lang="en-US" sz="5500">
                <a:solidFill>
                  <a:srgbClr val="434343"/>
                </a:solidFill>
              </a:rPr>
              <a:t>versions to automatically apply VEX analysis details to reports and release artifacts.</a:t>
            </a:r>
            <a:endParaRPr sz="5500">
              <a:solidFill>
                <a:srgbClr val="434343"/>
              </a:solidFill>
            </a:endParaRPr>
          </a:p>
          <a:p>
            <a:pPr indent="0" lvl="0" marL="914400" rtl="0" algn="l">
              <a:lnSpc>
                <a:spcPct val="150000"/>
              </a:lnSpc>
              <a:spcBef>
                <a:spcPts val="0"/>
              </a:spcBef>
              <a:spcAft>
                <a:spcPts val="0"/>
              </a:spcAft>
              <a:buNone/>
            </a:pPr>
            <a:r>
              <a:t/>
            </a:r>
            <a:endParaRPr sz="3800">
              <a:solidFill>
                <a:srgbClr val="434343"/>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8" name="Shape 428"/>
        <p:cNvGrpSpPr/>
        <p:nvPr/>
      </p:nvGrpSpPr>
      <p:grpSpPr>
        <a:xfrm>
          <a:off x="0" y="0"/>
          <a:ext cx="0" cy="0"/>
          <a:chOff x="0" y="0"/>
          <a:chExt cx="0" cy="0"/>
        </a:xfrm>
      </p:grpSpPr>
      <p:sp>
        <p:nvSpPr>
          <p:cNvPr id="429" name="Google Shape;429;p45"/>
          <p:cNvSpPr txBox="1"/>
          <p:nvPr>
            <p:ph type="title"/>
          </p:nvPr>
        </p:nvSpPr>
        <p:spPr>
          <a:xfrm>
            <a:off x="2514600" y="0"/>
            <a:ext cx="31546800" cy="2514600"/>
          </a:xfrm>
          <a:prstGeom prst="rect">
            <a:avLst/>
          </a:prstGeom>
        </p:spPr>
        <p:txBody>
          <a:bodyPr anchorCtr="0" anchor="b" bIns="45700" lIns="91425" spcFirstLastPara="1" rIns="91425" wrap="square" tIns="45700">
            <a:normAutofit/>
          </a:bodyPr>
          <a:lstStyle/>
          <a:p>
            <a:pPr indent="0" lvl="0" marL="0" rtl="0" algn="ctr">
              <a:spcBef>
                <a:spcPts val="0"/>
              </a:spcBef>
              <a:spcAft>
                <a:spcPts val="0"/>
              </a:spcAft>
              <a:buNone/>
            </a:pPr>
            <a:r>
              <a:rPr lang="en-US"/>
              <a:t>VEX Inheritance Process</a:t>
            </a:r>
            <a:endParaRPr/>
          </a:p>
        </p:txBody>
      </p:sp>
      <p:sp>
        <p:nvSpPr>
          <p:cNvPr id="430" name="Google Shape;430;p45"/>
          <p:cNvSpPr txBox="1"/>
          <p:nvPr>
            <p:ph idx="1" type="body"/>
          </p:nvPr>
        </p:nvSpPr>
        <p:spPr>
          <a:xfrm>
            <a:off x="2514600" y="3737075"/>
            <a:ext cx="31546800" cy="14761500"/>
          </a:xfrm>
          <a:prstGeom prst="rect">
            <a:avLst/>
          </a:prstGeom>
        </p:spPr>
        <p:txBody>
          <a:bodyPr anchorCtr="0" anchor="t" bIns="45700" lIns="91425" spcFirstLastPara="1" rIns="91425" wrap="square" tIns="45700">
            <a:noAutofit/>
          </a:bodyPr>
          <a:lstStyle/>
          <a:p>
            <a:pPr indent="0" lvl="0" marL="0" rtl="0" algn="l">
              <a:lnSpc>
                <a:spcPct val="150000"/>
              </a:lnSpc>
              <a:spcBef>
                <a:spcPts val="3000"/>
              </a:spcBef>
              <a:spcAft>
                <a:spcPts val="0"/>
              </a:spcAft>
              <a:buNone/>
            </a:pPr>
            <a:r>
              <a:rPr b="1" lang="en-US" sz="6400"/>
              <a:t>Key Steps:</a:t>
            </a:r>
            <a:endParaRPr b="1" sz="6400"/>
          </a:p>
          <a:p>
            <a:pPr indent="-635000" lvl="0" marL="1371600" rtl="0" algn="l">
              <a:lnSpc>
                <a:spcPct val="150000"/>
              </a:lnSpc>
              <a:spcBef>
                <a:spcPts val="3000"/>
              </a:spcBef>
              <a:spcAft>
                <a:spcPts val="0"/>
              </a:spcAft>
              <a:buSzPts val="6400"/>
              <a:buAutoNum type="arabicPeriod"/>
            </a:pPr>
            <a:r>
              <a:rPr b="1" lang="en-US" sz="6400"/>
              <a:t>Catalog </a:t>
            </a:r>
            <a:r>
              <a:rPr b="1" lang="en-US" sz="6400"/>
              <a:t>‘Approved’ Parent Images</a:t>
            </a:r>
            <a:endParaRPr sz="6400"/>
          </a:p>
          <a:p>
            <a:pPr indent="-635000" lvl="0" marL="1371600" rtl="0" algn="l">
              <a:lnSpc>
                <a:spcPct val="150000"/>
              </a:lnSpc>
              <a:spcBef>
                <a:spcPts val="0"/>
              </a:spcBef>
              <a:spcAft>
                <a:spcPts val="0"/>
              </a:spcAft>
              <a:buSzPts val="6400"/>
              <a:buAutoNum type="arabicPeriod"/>
            </a:pPr>
            <a:r>
              <a:rPr b="1" lang="en-US" sz="6400"/>
              <a:t>Associate VEX and License Approvals:</a:t>
            </a:r>
            <a:r>
              <a:rPr lang="en-US" sz="6400"/>
              <a:t> Associate VEX statements and OSS License approval with parent images.</a:t>
            </a:r>
            <a:endParaRPr sz="6400"/>
          </a:p>
          <a:p>
            <a:pPr indent="-635000" lvl="0" marL="1371600" rtl="0" algn="l">
              <a:lnSpc>
                <a:spcPct val="150000"/>
              </a:lnSpc>
              <a:spcBef>
                <a:spcPts val="0"/>
              </a:spcBef>
              <a:spcAft>
                <a:spcPts val="0"/>
              </a:spcAft>
              <a:buSzPts val="6400"/>
              <a:buAutoNum type="arabicPeriod"/>
            </a:pPr>
            <a:r>
              <a:rPr b="1" lang="en-US" sz="6400"/>
              <a:t>Inherit VEX and License Approvals:</a:t>
            </a:r>
            <a:r>
              <a:rPr lang="en-US" sz="6400"/>
              <a:t> Automatically apply VEX statements and OSS License approval from parent images to final images</a:t>
            </a:r>
            <a:endParaRPr sz="6400"/>
          </a:p>
          <a:p>
            <a:pPr indent="0" lvl="0" marL="0" rtl="0" algn="l">
              <a:lnSpc>
                <a:spcPct val="150000"/>
              </a:lnSpc>
              <a:spcBef>
                <a:spcPts val="3000"/>
              </a:spcBef>
              <a:spcAft>
                <a:spcPts val="0"/>
              </a:spcAft>
              <a:buNone/>
            </a:pPr>
            <a:r>
              <a:rPr b="1" lang="en-US" sz="6400"/>
              <a:t>Benefits:</a:t>
            </a:r>
            <a:r>
              <a:rPr lang="en-US" sz="6400"/>
              <a:t> Reduce time to release by applying manual approval workflows to </a:t>
            </a:r>
            <a:r>
              <a:rPr i="1" lang="en-US" sz="6400"/>
              <a:t>common set of OSS</a:t>
            </a:r>
            <a:r>
              <a:rPr lang="en-US" sz="6400"/>
              <a:t> and inheriting</a:t>
            </a:r>
            <a:endParaRPr sz="64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5" name="Shape 435"/>
        <p:cNvGrpSpPr/>
        <p:nvPr/>
      </p:nvGrpSpPr>
      <p:grpSpPr>
        <a:xfrm>
          <a:off x="0" y="0"/>
          <a:ext cx="0" cy="0"/>
          <a:chOff x="0" y="0"/>
          <a:chExt cx="0" cy="0"/>
        </a:xfrm>
      </p:grpSpPr>
      <p:sp>
        <p:nvSpPr>
          <p:cNvPr id="436" name="Google Shape;436;p46"/>
          <p:cNvSpPr txBox="1"/>
          <p:nvPr>
            <p:ph type="title"/>
          </p:nvPr>
        </p:nvSpPr>
        <p:spPr>
          <a:xfrm>
            <a:off x="2514600" y="0"/>
            <a:ext cx="31546800" cy="2514600"/>
          </a:xfrm>
          <a:prstGeom prst="rect">
            <a:avLst/>
          </a:prstGeom>
        </p:spPr>
        <p:txBody>
          <a:bodyPr anchorCtr="0" anchor="b" bIns="45700" lIns="91425" spcFirstLastPara="1" rIns="91425" wrap="square" tIns="45700">
            <a:normAutofit/>
          </a:bodyPr>
          <a:lstStyle/>
          <a:p>
            <a:pPr indent="0" lvl="0" marL="0" rtl="0" algn="ctr">
              <a:spcBef>
                <a:spcPts val="0"/>
              </a:spcBef>
              <a:spcAft>
                <a:spcPts val="0"/>
              </a:spcAft>
              <a:buNone/>
            </a:pPr>
            <a:r>
              <a:rPr lang="en-US"/>
              <a:t>‘Approved’ Parent Image</a:t>
            </a:r>
            <a:endParaRPr/>
          </a:p>
        </p:txBody>
      </p:sp>
      <p:sp>
        <p:nvSpPr>
          <p:cNvPr id="437" name="Google Shape;437;p46"/>
          <p:cNvSpPr txBox="1"/>
          <p:nvPr>
            <p:ph idx="1" type="body"/>
          </p:nvPr>
        </p:nvSpPr>
        <p:spPr>
          <a:xfrm>
            <a:off x="2514600" y="4594850"/>
            <a:ext cx="31546800" cy="13903500"/>
          </a:xfrm>
          <a:prstGeom prst="rect">
            <a:avLst/>
          </a:prstGeom>
        </p:spPr>
        <p:txBody>
          <a:bodyPr anchorCtr="0" anchor="t" bIns="45700" lIns="91425" spcFirstLastPara="1" rIns="91425" wrap="square" tIns="45700">
            <a:noAutofit/>
          </a:bodyPr>
          <a:lstStyle/>
          <a:p>
            <a:pPr indent="-603250" lvl="0" marL="457200" rtl="0" algn="l">
              <a:lnSpc>
                <a:spcPct val="150000"/>
              </a:lnSpc>
              <a:spcBef>
                <a:spcPts val="3000"/>
              </a:spcBef>
              <a:spcAft>
                <a:spcPts val="0"/>
              </a:spcAft>
              <a:buSzPts val="5900"/>
              <a:buChar char="•"/>
            </a:pPr>
            <a:r>
              <a:rPr b="1" lang="en-US" sz="5900"/>
              <a:t>Ensure</a:t>
            </a:r>
            <a:r>
              <a:rPr lang="en-US" sz="5900"/>
              <a:t> approved parent images are meeting compliance requirements for release </a:t>
            </a:r>
            <a:endParaRPr sz="5900"/>
          </a:p>
          <a:p>
            <a:pPr indent="-603250" lvl="0" marL="457200" rtl="0" algn="l">
              <a:lnSpc>
                <a:spcPct val="150000"/>
              </a:lnSpc>
              <a:spcBef>
                <a:spcPts val="0"/>
              </a:spcBef>
              <a:spcAft>
                <a:spcPts val="0"/>
              </a:spcAft>
              <a:buSzPts val="5900"/>
              <a:buChar char="•"/>
            </a:pPr>
            <a:r>
              <a:rPr b="1" lang="en-US" sz="5900"/>
              <a:t>Define O</a:t>
            </a:r>
            <a:r>
              <a:rPr b="1" lang="en-US" sz="5900"/>
              <a:t>wnership</a:t>
            </a:r>
            <a:r>
              <a:rPr lang="en-US" sz="5900"/>
              <a:t> for ‘Approved’ parent images</a:t>
            </a:r>
            <a:endParaRPr sz="5900"/>
          </a:p>
          <a:p>
            <a:pPr indent="-577850" lvl="1" marL="914400" rtl="0" algn="l">
              <a:lnSpc>
                <a:spcPct val="150000"/>
              </a:lnSpc>
              <a:spcBef>
                <a:spcPts val="0"/>
              </a:spcBef>
              <a:spcAft>
                <a:spcPts val="0"/>
              </a:spcAft>
              <a:buSzPts val="5500"/>
              <a:buChar char="•"/>
            </a:pPr>
            <a:r>
              <a:rPr lang="en-US" sz="5500"/>
              <a:t>Manage vulnerabilities and VEX creation </a:t>
            </a:r>
            <a:endParaRPr sz="5500"/>
          </a:p>
          <a:p>
            <a:pPr indent="-577850" lvl="1" marL="914400" rtl="0" algn="l">
              <a:lnSpc>
                <a:spcPct val="150000"/>
              </a:lnSpc>
              <a:spcBef>
                <a:spcPts val="0"/>
              </a:spcBef>
              <a:spcAft>
                <a:spcPts val="0"/>
              </a:spcAft>
              <a:buSzPts val="5500"/>
              <a:buChar char="•"/>
            </a:pPr>
            <a:r>
              <a:rPr lang="en-US" sz="5500"/>
              <a:t>Maintain compliance requirements</a:t>
            </a:r>
            <a:endParaRPr sz="5500"/>
          </a:p>
          <a:p>
            <a:pPr indent="-577850" lvl="1" marL="914400" rtl="0" algn="l">
              <a:lnSpc>
                <a:spcPct val="150000"/>
              </a:lnSpc>
              <a:spcBef>
                <a:spcPts val="0"/>
              </a:spcBef>
              <a:spcAft>
                <a:spcPts val="0"/>
              </a:spcAft>
              <a:buSzPts val="5500"/>
              <a:buChar char="•"/>
            </a:pPr>
            <a:r>
              <a:rPr lang="en-US" sz="5500"/>
              <a:t>Manage parent image release cycle</a:t>
            </a:r>
            <a:endParaRPr sz="5500"/>
          </a:p>
          <a:p>
            <a:pPr indent="-577850" lvl="1" marL="914400" rtl="0" algn="l">
              <a:lnSpc>
                <a:spcPct val="150000"/>
              </a:lnSpc>
              <a:spcBef>
                <a:spcPts val="0"/>
              </a:spcBef>
              <a:spcAft>
                <a:spcPts val="0"/>
              </a:spcAft>
              <a:buSzPts val="5500"/>
              <a:buChar char="•"/>
            </a:pPr>
            <a:r>
              <a:rPr lang="en-US" sz="5500"/>
              <a:t>Accelerate development and release cycles for products</a:t>
            </a:r>
            <a:endParaRPr sz="5500"/>
          </a:p>
          <a:p>
            <a:pPr indent="-603250" lvl="0" marL="457200" rtl="0" algn="l">
              <a:lnSpc>
                <a:spcPct val="150000"/>
              </a:lnSpc>
              <a:spcBef>
                <a:spcPts val="0"/>
              </a:spcBef>
              <a:spcAft>
                <a:spcPts val="0"/>
              </a:spcAft>
              <a:buSzPts val="5900"/>
              <a:buChar char="•"/>
            </a:pPr>
            <a:r>
              <a:rPr b="1" lang="en-US" sz="5900"/>
              <a:t>Build</a:t>
            </a:r>
            <a:r>
              <a:rPr lang="en-US" sz="5900"/>
              <a:t> reusable parent images with </a:t>
            </a:r>
            <a:r>
              <a:rPr b="1" i="1" lang="en-US" sz="5900"/>
              <a:t>largest common set of OSS</a:t>
            </a:r>
            <a:r>
              <a:rPr lang="en-US" sz="5900"/>
              <a:t> for a use case to save duplicate efforts on tedious compliance tasks </a:t>
            </a:r>
            <a:endParaRPr sz="5900"/>
          </a:p>
          <a:p>
            <a:pPr indent="0" lvl="0" marL="0" rtl="0" algn="l">
              <a:lnSpc>
                <a:spcPct val="150000"/>
              </a:lnSpc>
              <a:spcBef>
                <a:spcPts val="3000"/>
              </a:spcBef>
              <a:spcAft>
                <a:spcPts val="0"/>
              </a:spcAft>
              <a:buNone/>
            </a:pPr>
            <a:r>
              <a:t/>
            </a:r>
            <a:endParaRPr sz="5900"/>
          </a:p>
          <a:p>
            <a:pPr indent="0" lvl="0" marL="0" rtl="0" algn="l">
              <a:lnSpc>
                <a:spcPct val="150000"/>
              </a:lnSpc>
              <a:spcBef>
                <a:spcPts val="3000"/>
              </a:spcBef>
              <a:spcAft>
                <a:spcPts val="0"/>
              </a:spcAft>
              <a:buNone/>
            </a:pPr>
            <a:r>
              <a:t/>
            </a:r>
            <a:endParaRPr sz="5900"/>
          </a:p>
        </p:txBody>
      </p:sp>
      <p:sp>
        <p:nvSpPr>
          <p:cNvPr id="438" name="Google Shape;438;p46"/>
          <p:cNvSpPr txBox="1"/>
          <p:nvPr>
            <p:ph idx="2" type="subTitle"/>
          </p:nvPr>
        </p:nvSpPr>
        <p:spPr>
          <a:xfrm>
            <a:off x="2514600" y="2487168"/>
            <a:ext cx="31546800" cy="1408200"/>
          </a:xfrm>
          <a:prstGeom prst="rect">
            <a:avLst/>
          </a:prstGeom>
        </p:spPr>
        <p:txBody>
          <a:bodyPr anchorCtr="0" anchor="t" bIns="45700" lIns="91425" spcFirstLastPara="1" rIns="91425" wrap="square" tIns="45700">
            <a:noAutofit/>
          </a:bodyPr>
          <a:lstStyle/>
          <a:p>
            <a:pPr indent="0" lvl="0" marL="0" rtl="0" algn="ctr">
              <a:spcBef>
                <a:spcPts val="0"/>
              </a:spcBef>
              <a:spcAft>
                <a:spcPts val="0"/>
              </a:spcAft>
              <a:buNone/>
            </a:pPr>
            <a:r>
              <a:rPr lang="en-US"/>
              <a:t>Largest Common Set of OSS</a:t>
            </a:r>
            <a:endParaRPr/>
          </a:p>
        </p:txBody>
      </p:sp>
      <p:pic>
        <p:nvPicPr>
          <p:cNvPr id="439" name="Google Shape;439;p46"/>
          <p:cNvPicPr preferRelativeResize="0"/>
          <p:nvPr/>
        </p:nvPicPr>
        <p:blipFill>
          <a:blip r:embed="rId3">
            <a:alphaModFix/>
          </a:blip>
          <a:stretch>
            <a:fillRect/>
          </a:stretch>
        </p:blipFill>
        <p:spPr>
          <a:xfrm>
            <a:off x="19813925" y="13919075"/>
            <a:ext cx="15012500" cy="53132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4" name="Shape 444"/>
        <p:cNvGrpSpPr/>
        <p:nvPr/>
      </p:nvGrpSpPr>
      <p:grpSpPr>
        <a:xfrm>
          <a:off x="0" y="0"/>
          <a:ext cx="0" cy="0"/>
          <a:chOff x="0" y="0"/>
          <a:chExt cx="0" cy="0"/>
        </a:xfrm>
      </p:grpSpPr>
      <p:sp>
        <p:nvSpPr>
          <p:cNvPr id="445" name="Google Shape;445;p47"/>
          <p:cNvSpPr txBox="1"/>
          <p:nvPr>
            <p:ph type="title"/>
          </p:nvPr>
        </p:nvSpPr>
        <p:spPr>
          <a:xfrm>
            <a:off x="2514600" y="0"/>
            <a:ext cx="31546800" cy="2514600"/>
          </a:xfrm>
          <a:prstGeom prst="rect">
            <a:avLst/>
          </a:prstGeom>
        </p:spPr>
        <p:txBody>
          <a:bodyPr anchorCtr="0" anchor="b" bIns="45700" lIns="91425" spcFirstLastPara="1" rIns="91425" wrap="square" tIns="45700">
            <a:normAutofit/>
          </a:bodyPr>
          <a:lstStyle/>
          <a:p>
            <a:pPr indent="0" lvl="0" marL="0" rtl="0" algn="ctr">
              <a:spcBef>
                <a:spcPts val="0"/>
              </a:spcBef>
              <a:spcAft>
                <a:spcPts val="0"/>
              </a:spcAft>
              <a:buNone/>
            </a:pPr>
            <a:r>
              <a:rPr lang="en-US"/>
              <a:t>Global VEX</a:t>
            </a:r>
            <a:endParaRPr/>
          </a:p>
        </p:txBody>
      </p:sp>
      <p:sp>
        <p:nvSpPr>
          <p:cNvPr id="446" name="Google Shape;446;p47"/>
          <p:cNvSpPr txBox="1"/>
          <p:nvPr>
            <p:ph idx="1" type="body"/>
          </p:nvPr>
        </p:nvSpPr>
        <p:spPr>
          <a:xfrm>
            <a:off x="2514600" y="4149100"/>
            <a:ext cx="31546800" cy="14349300"/>
          </a:xfrm>
          <a:prstGeom prst="rect">
            <a:avLst/>
          </a:prstGeom>
        </p:spPr>
        <p:txBody>
          <a:bodyPr anchorCtr="0" anchor="t" bIns="45700" lIns="91425" spcFirstLastPara="1" rIns="91425" wrap="square" tIns="45700">
            <a:noAutofit/>
          </a:bodyPr>
          <a:lstStyle/>
          <a:p>
            <a:pPr indent="-603250" lvl="1" marL="914400" rtl="0" algn="l">
              <a:lnSpc>
                <a:spcPct val="150000"/>
              </a:lnSpc>
              <a:spcBef>
                <a:spcPts val="1500"/>
              </a:spcBef>
              <a:spcAft>
                <a:spcPts val="0"/>
              </a:spcAft>
              <a:buSzPts val="5900"/>
              <a:buChar char="•"/>
            </a:pPr>
            <a:r>
              <a:rPr b="1" lang="en-US" sz="5900"/>
              <a:t>Automated Patch Detection</a:t>
            </a:r>
            <a:r>
              <a:rPr lang="en-US" sz="5900"/>
              <a:t>: Identifies OSS patches from third-party vendors or internal developments.</a:t>
            </a:r>
            <a:endParaRPr sz="5900"/>
          </a:p>
          <a:p>
            <a:pPr indent="-603250" lvl="1" marL="914400" rtl="0" algn="l">
              <a:lnSpc>
                <a:spcPct val="150000"/>
              </a:lnSpc>
              <a:spcBef>
                <a:spcPts val="0"/>
              </a:spcBef>
              <a:spcAft>
                <a:spcPts val="0"/>
              </a:spcAft>
              <a:buSzPts val="5900"/>
              <a:buChar char="•"/>
            </a:pPr>
            <a:r>
              <a:rPr b="1" lang="en-US" sz="5900"/>
              <a:t>Automated VEX Document Creation</a:t>
            </a:r>
            <a:r>
              <a:rPr lang="en-US" sz="5900"/>
              <a:t>: Generates VEX documents if the patch is used by a container and applies the VEX to reports</a:t>
            </a:r>
            <a:endParaRPr sz="5900"/>
          </a:p>
          <a:p>
            <a:pPr indent="-603250" lvl="1" marL="914400" rtl="0" algn="l">
              <a:lnSpc>
                <a:spcPct val="150000"/>
              </a:lnSpc>
              <a:spcBef>
                <a:spcPts val="0"/>
              </a:spcBef>
              <a:spcAft>
                <a:spcPts val="0"/>
              </a:spcAft>
              <a:buSzPts val="5900"/>
              <a:buChar char="•"/>
            </a:pPr>
            <a:r>
              <a:rPr b="1" lang="en-US" sz="5900"/>
              <a:t>Upgrade Guidance</a:t>
            </a:r>
            <a:r>
              <a:rPr lang="en-US" sz="5900"/>
              <a:t>: Provides teams with upgrade guidance when a patch is available.</a:t>
            </a:r>
            <a:endParaRPr sz="5900"/>
          </a:p>
        </p:txBody>
      </p:sp>
      <p:sp>
        <p:nvSpPr>
          <p:cNvPr id="447" name="Google Shape;447;p47"/>
          <p:cNvSpPr txBox="1"/>
          <p:nvPr>
            <p:ph idx="2" type="subTitle"/>
          </p:nvPr>
        </p:nvSpPr>
        <p:spPr>
          <a:xfrm>
            <a:off x="2514600" y="2487168"/>
            <a:ext cx="31546800" cy="1408200"/>
          </a:xfrm>
          <a:prstGeom prst="rect">
            <a:avLst/>
          </a:prstGeom>
        </p:spPr>
        <p:txBody>
          <a:bodyPr anchorCtr="0" anchor="t" bIns="45700" lIns="91425" spcFirstLastPara="1" rIns="91425" wrap="square" tIns="45700">
            <a:noAutofit/>
          </a:bodyPr>
          <a:lstStyle/>
          <a:p>
            <a:pPr indent="0" lvl="0" marL="0" rtl="0" algn="ctr">
              <a:spcBef>
                <a:spcPts val="0"/>
              </a:spcBef>
              <a:spcAft>
                <a:spcPts val="0"/>
              </a:spcAft>
              <a:buNone/>
            </a:pPr>
            <a:r>
              <a:rPr lang="en-US"/>
              <a:t>Detection of OSS Patch Versions</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2" name="Shape 452"/>
        <p:cNvGrpSpPr/>
        <p:nvPr/>
      </p:nvGrpSpPr>
      <p:grpSpPr>
        <a:xfrm>
          <a:off x="0" y="0"/>
          <a:ext cx="0" cy="0"/>
          <a:chOff x="0" y="0"/>
          <a:chExt cx="0" cy="0"/>
        </a:xfrm>
      </p:grpSpPr>
      <p:sp>
        <p:nvSpPr>
          <p:cNvPr id="453" name="Google Shape;453;p48"/>
          <p:cNvSpPr txBox="1"/>
          <p:nvPr>
            <p:ph type="title"/>
          </p:nvPr>
        </p:nvSpPr>
        <p:spPr>
          <a:xfrm>
            <a:off x="1472184" y="1789176"/>
            <a:ext cx="18480000" cy="5943600"/>
          </a:xfrm>
          <a:prstGeom prst="rect">
            <a:avLst/>
          </a:prstGeom>
        </p:spPr>
        <p:txBody>
          <a:bodyPr anchorCtr="0" anchor="b" bIns="45700" lIns="91425" spcFirstLastPara="1" rIns="91425" wrap="square" tIns="45700">
            <a:normAutofit/>
          </a:bodyPr>
          <a:lstStyle/>
          <a:p>
            <a:pPr indent="0" lvl="0" marL="0" rtl="0" algn="l">
              <a:spcBef>
                <a:spcPts val="0"/>
              </a:spcBef>
              <a:spcAft>
                <a:spcPts val="0"/>
              </a:spcAft>
              <a:buNone/>
            </a:pPr>
            <a:r>
              <a:rPr lang="en-US"/>
              <a:t>Implementation</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8" name="Shape 458"/>
        <p:cNvGrpSpPr/>
        <p:nvPr/>
      </p:nvGrpSpPr>
      <p:grpSpPr>
        <a:xfrm>
          <a:off x="0" y="0"/>
          <a:ext cx="0" cy="0"/>
          <a:chOff x="0" y="0"/>
          <a:chExt cx="0" cy="0"/>
        </a:xfrm>
      </p:grpSpPr>
      <p:sp>
        <p:nvSpPr>
          <p:cNvPr id="459" name="Google Shape;459;p49"/>
          <p:cNvSpPr txBox="1"/>
          <p:nvPr>
            <p:ph type="title"/>
          </p:nvPr>
        </p:nvSpPr>
        <p:spPr>
          <a:xfrm>
            <a:off x="2514600" y="0"/>
            <a:ext cx="31546800" cy="2514600"/>
          </a:xfrm>
          <a:prstGeom prst="rect">
            <a:avLst/>
          </a:prstGeom>
        </p:spPr>
        <p:txBody>
          <a:bodyPr anchorCtr="0" anchor="b" bIns="45700" lIns="91425" spcFirstLastPara="1" rIns="91425" wrap="square" tIns="45700">
            <a:normAutofit/>
          </a:bodyPr>
          <a:lstStyle/>
          <a:p>
            <a:pPr indent="0" lvl="0" marL="0" rtl="0" algn="ctr">
              <a:spcBef>
                <a:spcPts val="0"/>
              </a:spcBef>
              <a:spcAft>
                <a:spcPts val="0"/>
              </a:spcAft>
              <a:buNone/>
            </a:pPr>
            <a:r>
              <a:rPr lang="en-US"/>
              <a:t>Register Parent Image Workflow</a:t>
            </a:r>
            <a:endParaRPr/>
          </a:p>
        </p:txBody>
      </p:sp>
      <p:sp>
        <p:nvSpPr>
          <p:cNvPr id="460" name="Google Shape;460;p49"/>
          <p:cNvSpPr txBox="1"/>
          <p:nvPr>
            <p:ph idx="2" type="subTitle"/>
          </p:nvPr>
        </p:nvSpPr>
        <p:spPr>
          <a:xfrm>
            <a:off x="2514600" y="2487168"/>
            <a:ext cx="31546800" cy="1408200"/>
          </a:xfrm>
          <a:prstGeom prst="rect">
            <a:avLst/>
          </a:prstGeom>
        </p:spPr>
        <p:txBody>
          <a:bodyPr anchorCtr="0" anchor="t" bIns="45700" lIns="91425" spcFirstLastPara="1" rIns="91425" wrap="square" tIns="45700">
            <a:noAutofit/>
          </a:bodyPr>
          <a:lstStyle/>
          <a:p>
            <a:pPr indent="0" lvl="0" marL="0" rtl="0" algn="ctr">
              <a:spcBef>
                <a:spcPts val="0"/>
              </a:spcBef>
              <a:spcAft>
                <a:spcPts val="0"/>
              </a:spcAft>
              <a:buNone/>
            </a:pPr>
            <a:r>
              <a:rPr lang="en-US"/>
              <a:t>Parent Image Analysis &amp; Compliance Review</a:t>
            </a:r>
            <a:endParaRPr/>
          </a:p>
        </p:txBody>
      </p:sp>
      <p:pic>
        <p:nvPicPr>
          <p:cNvPr id="461" name="Google Shape;461;p49"/>
          <p:cNvPicPr preferRelativeResize="0"/>
          <p:nvPr/>
        </p:nvPicPr>
        <p:blipFill rotWithShape="1">
          <a:blip r:embed="rId3">
            <a:alphaModFix/>
          </a:blip>
          <a:srcRect b="0" l="0" r="0" t="2543"/>
          <a:stretch/>
        </p:blipFill>
        <p:spPr>
          <a:xfrm>
            <a:off x="3593225" y="4526275"/>
            <a:ext cx="26528724" cy="16105749"/>
          </a:xfrm>
          <a:prstGeom prst="rect">
            <a:avLst/>
          </a:prstGeom>
          <a:noFill/>
          <a:ln>
            <a:noFill/>
          </a:ln>
        </p:spPr>
      </p:pic>
      <p:sp>
        <p:nvSpPr>
          <p:cNvPr id="462" name="Google Shape;462;p49"/>
          <p:cNvSpPr txBox="1"/>
          <p:nvPr/>
        </p:nvSpPr>
        <p:spPr>
          <a:xfrm>
            <a:off x="19535350" y="11425550"/>
            <a:ext cx="1917600" cy="679200"/>
          </a:xfrm>
          <a:prstGeom prst="rect">
            <a:avLst/>
          </a:prstGeom>
          <a:solidFill>
            <a:schemeClr val="dk1"/>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3500"/>
              <a:t>Product Catalog</a:t>
            </a:r>
            <a:endParaRPr b="1" sz="3500"/>
          </a:p>
        </p:txBody>
      </p:sp>
      <p:sp>
        <p:nvSpPr>
          <p:cNvPr id="463" name="Google Shape;463;p49"/>
          <p:cNvSpPr txBox="1"/>
          <p:nvPr/>
        </p:nvSpPr>
        <p:spPr>
          <a:xfrm>
            <a:off x="14861275" y="7310800"/>
            <a:ext cx="2676600" cy="519300"/>
          </a:xfrm>
          <a:prstGeom prst="rect">
            <a:avLst/>
          </a:prstGeom>
          <a:solidFill>
            <a:schemeClr val="dk1"/>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3100"/>
              <a:t>OSS License</a:t>
            </a:r>
            <a:endParaRPr sz="3100"/>
          </a:p>
        </p:txBody>
      </p:sp>
      <p:sp>
        <p:nvSpPr>
          <p:cNvPr id="464" name="Google Shape;464;p49"/>
          <p:cNvSpPr txBox="1"/>
          <p:nvPr/>
        </p:nvSpPr>
        <p:spPr>
          <a:xfrm>
            <a:off x="25248125" y="8349450"/>
            <a:ext cx="4035000" cy="679200"/>
          </a:xfrm>
          <a:prstGeom prst="rect">
            <a:avLst/>
          </a:prstGeom>
          <a:solidFill>
            <a:schemeClr val="dk1"/>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3300"/>
              <a:t>VEX Tooling</a:t>
            </a:r>
            <a:endParaRPr b="1" sz="3300"/>
          </a:p>
        </p:txBody>
      </p:sp>
      <p:sp>
        <p:nvSpPr>
          <p:cNvPr id="465" name="Google Shape;465;p49"/>
          <p:cNvSpPr txBox="1"/>
          <p:nvPr/>
        </p:nvSpPr>
        <p:spPr>
          <a:xfrm>
            <a:off x="25048450" y="14621525"/>
            <a:ext cx="4035000" cy="879000"/>
          </a:xfrm>
          <a:prstGeom prst="rect">
            <a:avLst/>
          </a:prstGeom>
          <a:solidFill>
            <a:schemeClr val="dk1"/>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3200"/>
              <a:t>Container Scanning Infra</a:t>
            </a:r>
            <a:endParaRPr b="1" sz="3200"/>
          </a:p>
        </p:txBody>
      </p:sp>
      <p:sp>
        <p:nvSpPr>
          <p:cNvPr id="466" name="Google Shape;466;p49"/>
          <p:cNvSpPr txBox="1"/>
          <p:nvPr/>
        </p:nvSpPr>
        <p:spPr>
          <a:xfrm>
            <a:off x="30689550" y="4889625"/>
            <a:ext cx="5417700" cy="14278500"/>
          </a:xfrm>
          <a:prstGeom prst="rect">
            <a:avLst/>
          </a:prstGeom>
          <a:noFill/>
          <a:ln>
            <a:noFill/>
          </a:ln>
        </p:spPr>
        <p:txBody>
          <a:bodyPr anchorCtr="0" anchor="t" bIns="91425" lIns="91425" spcFirstLastPara="1" rIns="91425" wrap="square" tIns="91425">
            <a:noAutofit/>
          </a:bodyPr>
          <a:lstStyle/>
          <a:p>
            <a:pPr indent="-558800" lvl="0" marL="457200" rtl="0" algn="l">
              <a:spcBef>
                <a:spcPts val="0"/>
              </a:spcBef>
              <a:spcAft>
                <a:spcPts val="0"/>
              </a:spcAft>
              <a:buClr>
                <a:schemeClr val="dk2"/>
              </a:buClr>
              <a:buSzPts val="5200"/>
              <a:buAutoNum type="arabicPeriod"/>
            </a:pPr>
            <a:r>
              <a:rPr lang="en-US" sz="5200"/>
              <a:t>Register parent image in the product catalog with use case</a:t>
            </a:r>
            <a:endParaRPr sz="5200"/>
          </a:p>
          <a:p>
            <a:pPr indent="-558800" lvl="0" marL="457200" rtl="0" algn="l">
              <a:spcBef>
                <a:spcPts val="0"/>
              </a:spcBef>
              <a:spcAft>
                <a:spcPts val="0"/>
              </a:spcAft>
              <a:buClr>
                <a:schemeClr val="dk2"/>
              </a:buClr>
              <a:buSzPts val="5200"/>
              <a:buAutoNum type="arabicPeriod"/>
            </a:pPr>
            <a:r>
              <a:rPr lang="en-US" sz="5200"/>
              <a:t>Complete OSS license compliance </a:t>
            </a:r>
            <a:endParaRPr sz="5200"/>
          </a:p>
          <a:p>
            <a:pPr indent="-558800" lvl="0" marL="457200" rtl="0" algn="l">
              <a:spcBef>
                <a:spcPts val="0"/>
              </a:spcBef>
              <a:spcAft>
                <a:spcPts val="0"/>
              </a:spcAft>
              <a:buClr>
                <a:schemeClr val="dk2"/>
              </a:buClr>
              <a:buSzPts val="5200"/>
              <a:buAutoNum type="arabicPeriod"/>
            </a:pPr>
            <a:r>
              <a:rPr lang="en-US" sz="5200"/>
              <a:t>Scan image for OSS vulns </a:t>
            </a:r>
            <a:endParaRPr sz="5200"/>
          </a:p>
          <a:p>
            <a:pPr indent="-558800" lvl="0" marL="457200" rtl="0" algn="l">
              <a:spcBef>
                <a:spcPts val="0"/>
              </a:spcBef>
              <a:spcAft>
                <a:spcPts val="0"/>
              </a:spcAft>
              <a:buClr>
                <a:schemeClr val="dk2"/>
              </a:buClr>
              <a:buSzPts val="5200"/>
              <a:buAutoNum type="arabicPeriod"/>
            </a:pPr>
            <a:r>
              <a:rPr lang="en-US" sz="5200"/>
              <a:t>Generate and approve VEX documents as needed</a:t>
            </a:r>
            <a:endParaRPr sz="5200"/>
          </a:p>
          <a:p>
            <a:pPr indent="-558800" lvl="0" marL="457200" rtl="0" algn="l">
              <a:spcBef>
                <a:spcPts val="0"/>
              </a:spcBef>
              <a:spcAft>
                <a:spcPts val="0"/>
              </a:spcAft>
              <a:buClr>
                <a:schemeClr val="dk2"/>
              </a:buClr>
              <a:buSzPts val="5200"/>
              <a:buAutoNum type="arabicPeriod"/>
            </a:pPr>
            <a:r>
              <a:rPr lang="en-US" sz="5200"/>
              <a:t>Repeat steps 1-4 for each parent image.</a:t>
            </a:r>
            <a:endParaRPr sz="5200"/>
          </a:p>
        </p:txBody>
      </p:sp>
      <p:sp>
        <p:nvSpPr>
          <p:cNvPr id="467" name="Google Shape;467;p49"/>
          <p:cNvSpPr txBox="1"/>
          <p:nvPr/>
        </p:nvSpPr>
        <p:spPr>
          <a:xfrm>
            <a:off x="8663550" y="12629150"/>
            <a:ext cx="1000200" cy="499200"/>
          </a:xfrm>
          <a:prstGeom prst="rect">
            <a:avLst/>
          </a:prstGeom>
          <a:solidFill>
            <a:schemeClr val="dk1"/>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2100"/>
              <a:t>Parent</a:t>
            </a:r>
            <a:endParaRPr sz="2100"/>
          </a:p>
        </p:txBody>
      </p:sp>
      <p:sp>
        <p:nvSpPr>
          <p:cNvPr id="468" name="Google Shape;468;p49"/>
          <p:cNvSpPr txBox="1"/>
          <p:nvPr/>
        </p:nvSpPr>
        <p:spPr>
          <a:xfrm>
            <a:off x="12589050" y="11703075"/>
            <a:ext cx="1000200" cy="499200"/>
          </a:xfrm>
          <a:prstGeom prst="rect">
            <a:avLst/>
          </a:prstGeom>
          <a:solidFill>
            <a:schemeClr val="dk1"/>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2100">
                <a:solidFill>
                  <a:srgbClr val="FF0000"/>
                </a:solidFill>
              </a:rPr>
              <a:t>Parent</a:t>
            </a:r>
            <a:endParaRPr sz="2100">
              <a:solidFill>
                <a:srgbClr val="FF0000"/>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3" name="Shape 473"/>
        <p:cNvGrpSpPr/>
        <p:nvPr/>
      </p:nvGrpSpPr>
      <p:grpSpPr>
        <a:xfrm>
          <a:off x="0" y="0"/>
          <a:ext cx="0" cy="0"/>
          <a:chOff x="0" y="0"/>
          <a:chExt cx="0" cy="0"/>
        </a:xfrm>
      </p:grpSpPr>
      <p:sp>
        <p:nvSpPr>
          <p:cNvPr id="474" name="Google Shape;474;p50"/>
          <p:cNvSpPr txBox="1"/>
          <p:nvPr>
            <p:ph type="title"/>
          </p:nvPr>
        </p:nvSpPr>
        <p:spPr>
          <a:xfrm>
            <a:off x="2514600" y="0"/>
            <a:ext cx="31546800" cy="2514600"/>
          </a:xfrm>
          <a:prstGeom prst="rect">
            <a:avLst/>
          </a:prstGeom>
        </p:spPr>
        <p:txBody>
          <a:bodyPr anchorCtr="0" anchor="b" bIns="45700" lIns="91425" spcFirstLastPara="1" rIns="91425" wrap="square" tIns="45700">
            <a:normAutofit/>
          </a:bodyPr>
          <a:lstStyle/>
          <a:p>
            <a:pPr indent="0" lvl="0" marL="0" rtl="0" algn="ctr">
              <a:spcBef>
                <a:spcPts val="0"/>
              </a:spcBef>
              <a:spcAft>
                <a:spcPts val="0"/>
              </a:spcAft>
              <a:buNone/>
            </a:pPr>
            <a:r>
              <a:rPr lang="en-US"/>
              <a:t>Final Image Workflow</a:t>
            </a:r>
            <a:endParaRPr/>
          </a:p>
        </p:txBody>
      </p:sp>
      <p:grpSp>
        <p:nvGrpSpPr>
          <p:cNvPr id="475" name="Google Shape;475;p50"/>
          <p:cNvGrpSpPr/>
          <p:nvPr/>
        </p:nvGrpSpPr>
        <p:grpSpPr>
          <a:xfrm>
            <a:off x="2514604" y="4049525"/>
            <a:ext cx="22648642" cy="16317835"/>
            <a:chOff x="5305900" y="3235900"/>
            <a:chExt cx="23014574" cy="16976524"/>
          </a:xfrm>
        </p:grpSpPr>
        <p:pic>
          <p:nvPicPr>
            <p:cNvPr id="476" name="Google Shape;476;p50"/>
            <p:cNvPicPr preferRelativeResize="0"/>
            <p:nvPr/>
          </p:nvPicPr>
          <p:blipFill>
            <a:blip r:embed="rId3">
              <a:alphaModFix/>
            </a:blip>
            <a:stretch>
              <a:fillRect/>
            </a:stretch>
          </p:blipFill>
          <p:spPr>
            <a:xfrm>
              <a:off x="5305900" y="3235900"/>
              <a:ext cx="23014574" cy="16976524"/>
            </a:xfrm>
            <a:prstGeom prst="rect">
              <a:avLst/>
            </a:prstGeom>
            <a:noFill/>
            <a:ln>
              <a:noFill/>
            </a:ln>
          </p:spPr>
        </p:pic>
        <p:sp>
          <p:nvSpPr>
            <p:cNvPr id="477" name="Google Shape;477;p50"/>
            <p:cNvSpPr txBox="1"/>
            <p:nvPr/>
          </p:nvSpPr>
          <p:spPr>
            <a:xfrm>
              <a:off x="18496625" y="9587875"/>
              <a:ext cx="1917600" cy="679200"/>
            </a:xfrm>
            <a:prstGeom prst="rect">
              <a:avLst/>
            </a:prstGeom>
            <a:solidFill>
              <a:schemeClr val="dk1"/>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3500"/>
                <a:t>Product Catalog</a:t>
              </a:r>
              <a:endParaRPr b="1" sz="3500"/>
            </a:p>
          </p:txBody>
        </p:sp>
        <p:sp>
          <p:nvSpPr>
            <p:cNvPr id="478" name="Google Shape;478;p50"/>
            <p:cNvSpPr txBox="1"/>
            <p:nvPr/>
          </p:nvSpPr>
          <p:spPr>
            <a:xfrm>
              <a:off x="17937350" y="19015975"/>
              <a:ext cx="2676600" cy="519300"/>
            </a:xfrm>
            <a:prstGeom prst="rect">
              <a:avLst/>
            </a:prstGeom>
            <a:solidFill>
              <a:schemeClr val="dk1"/>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3100"/>
                <a:t>OSS License</a:t>
              </a:r>
              <a:endParaRPr sz="3100"/>
            </a:p>
          </p:txBody>
        </p:sp>
        <p:sp>
          <p:nvSpPr>
            <p:cNvPr id="479" name="Google Shape;479;p50"/>
            <p:cNvSpPr txBox="1"/>
            <p:nvPr/>
          </p:nvSpPr>
          <p:spPr>
            <a:xfrm>
              <a:off x="24169450" y="6930100"/>
              <a:ext cx="3395700" cy="679200"/>
            </a:xfrm>
            <a:prstGeom prst="rect">
              <a:avLst/>
            </a:prstGeom>
            <a:solidFill>
              <a:schemeClr val="dk1"/>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3300"/>
                <a:t>VEX Tooling</a:t>
              </a:r>
              <a:endParaRPr b="1" sz="3300"/>
            </a:p>
          </p:txBody>
        </p:sp>
        <p:sp>
          <p:nvSpPr>
            <p:cNvPr id="480" name="Google Shape;480;p50"/>
            <p:cNvSpPr txBox="1"/>
            <p:nvPr/>
          </p:nvSpPr>
          <p:spPr>
            <a:xfrm>
              <a:off x="24169450" y="11785100"/>
              <a:ext cx="2996100" cy="879000"/>
            </a:xfrm>
            <a:prstGeom prst="rect">
              <a:avLst/>
            </a:prstGeom>
            <a:solidFill>
              <a:schemeClr val="dk1"/>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2800"/>
                <a:t>Container Scanning Infra</a:t>
              </a:r>
              <a:endParaRPr b="1" sz="2800"/>
            </a:p>
          </p:txBody>
        </p:sp>
      </p:grpSp>
      <p:sp>
        <p:nvSpPr>
          <p:cNvPr id="481" name="Google Shape;481;p50"/>
          <p:cNvSpPr txBox="1"/>
          <p:nvPr/>
        </p:nvSpPr>
        <p:spPr>
          <a:xfrm>
            <a:off x="25163250" y="5698150"/>
            <a:ext cx="11143200" cy="8091600"/>
          </a:xfrm>
          <a:prstGeom prst="rect">
            <a:avLst/>
          </a:prstGeom>
          <a:noFill/>
          <a:ln>
            <a:noFill/>
          </a:ln>
        </p:spPr>
        <p:txBody>
          <a:bodyPr anchorCtr="0" anchor="t" bIns="91425" lIns="91425" spcFirstLastPara="1" rIns="91425" wrap="square" tIns="91425">
            <a:noAutofit/>
          </a:bodyPr>
          <a:lstStyle/>
          <a:p>
            <a:pPr indent="-558800" lvl="0" marL="457200" rtl="0" algn="l">
              <a:spcBef>
                <a:spcPts val="0"/>
              </a:spcBef>
              <a:spcAft>
                <a:spcPts val="0"/>
              </a:spcAft>
              <a:buClr>
                <a:schemeClr val="dk2"/>
              </a:buClr>
              <a:buSzPts val="5200"/>
              <a:buAutoNum type="arabicPeriod"/>
            </a:pPr>
            <a:r>
              <a:rPr lang="en-US" sz="5200"/>
              <a:t>Register image, use case enables detection</a:t>
            </a:r>
            <a:endParaRPr sz="5200"/>
          </a:p>
          <a:p>
            <a:pPr indent="-558800" lvl="0" marL="457200" rtl="0" algn="l">
              <a:spcBef>
                <a:spcPts val="0"/>
              </a:spcBef>
              <a:spcAft>
                <a:spcPts val="0"/>
              </a:spcAft>
              <a:buClr>
                <a:schemeClr val="dk2"/>
              </a:buClr>
              <a:buSzPts val="5200"/>
              <a:buAutoNum type="arabicPeriod"/>
            </a:pPr>
            <a:r>
              <a:rPr lang="en-US" sz="5200">
                <a:solidFill>
                  <a:schemeClr val="lt1"/>
                </a:solidFill>
              </a:rPr>
              <a:t>Scan image for parent image and OSS</a:t>
            </a:r>
            <a:endParaRPr sz="5200">
              <a:solidFill>
                <a:schemeClr val="lt1"/>
              </a:solidFill>
            </a:endParaRPr>
          </a:p>
          <a:p>
            <a:pPr indent="-558800" lvl="0" marL="457200" rtl="0" algn="l">
              <a:spcBef>
                <a:spcPts val="0"/>
              </a:spcBef>
              <a:spcAft>
                <a:spcPts val="0"/>
              </a:spcAft>
              <a:buClr>
                <a:schemeClr val="dk2"/>
              </a:buClr>
              <a:buSzPts val="5200"/>
              <a:buAutoNum type="arabicPeriod"/>
            </a:pPr>
            <a:r>
              <a:rPr lang="en-US" sz="5200"/>
              <a:t>Report detected approved parent image</a:t>
            </a:r>
            <a:endParaRPr sz="5200"/>
          </a:p>
          <a:p>
            <a:pPr indent="-558800" lvl="0" marL="457200" rtl="0" algn="l">
              <a:spcBef>
                <a:spcPts val="0"/>
              </a:spcBef>
              <a:spcAft>
                <a:spcPts val="0"/>
              </a:spcAft>
              <a:buClr>
                <a:schemeClr val="dk2"/>
              </a:buClr>
              <a:buSzPts val="5200"/>
              <a:buAutoNum type="arabicPeriod"/>
            </a:pPr>
            <a:r>
              <a:rPr lang="en-US" sz="5200"/>
              <a:t>Report OSS/Vuln difference</a:t>
            </a:r>
            <a:endParaRPr sz="5200"/>
          </a:p>
          <a:p>
            <a:pPr indent="-533400" lvl="1" marL="914400" rtl="0" algn="l">
              <a:lnSpc>
                <a:spcPct val="115000"/>
              </a:lnSpc>
              <a:spcBef>
                <a:spcPts val="0"/>
              </a:spcBef>
              <a:spcAft>
                <a:spcPts val="0"/>
              </a:spcAft>
              <a:buClr>
                <a:schemeClr val="dk2"/>
              </a:buClr>
              <a:buSzPts val="4800"/>
              <a:buAutoNum type="alphaLcPeriod"/>
            </a:pPr>
            <a:r>
              <a:rPr lang="en-US" sz="5200"/>
              <a:t>final SBOM - parent SBOM</a:t>
            </a:r>
            <a:endParaRPr sz="5200"/>
          </a:p>
          <a:p>
            <a:pPr indent="-533400" lvl="1" marL="914400" rtl="0" algn="l">
              <a:lnSpc>
                <a:spcPct val="115000"/>
              </a:lnSpc>
              <a:spcBef>
                <a:spcPts val="0"/>
              </a:spcBef>
              <a:spcAft>
                <a:spcPts val="0"/>
              </a:spcAft>
              <a:buClr>
                <a:schemeClr val="dk2"/>
              </a:buClr>
              <a:buSzPts val="4800"/>
              <a:buAutoNum type="alphaLcPeriod"/>
            </a:pPr>
            <a:r>
              <a:rPr lang="en-US" sz="5200"/>
              <a:t>final Vuln analysis required</a:t>
            </a:r>
            <a:endParaRPr sz="5200"/>
          </a:p>
          <a:p>
            <a:pPr indent="0" lvl="0" marL="0" rtl="0" algn="l">
              <a:spcBef>
                <a:spcPts val="1200"/>
              </a:spcBef>
              <a:spcAft>
                <a:spcPts val="0"/>
              </a:spcAft>
              <a:buNone/>
            </a:pPr>
            <a:r>
              <a:t/>
            </a:r>
            <a:endParaRPr sz="5200"/>
          </a:p>
        </p:txBody>
      </p:sp>
      <p:sp>
        <p:nvSpPr>
          <p:cNvPr id="482" name="Google Shape;482;p50"/>
          <p:cNvSpPr txBox="1"/>
          <p:nvPr/>
        </p:nvSpPr>
        <p:spPr>
          <a:xfrm>
            <a:off x="5275450" y="12320325"/>
            <a:ext cx="1191900" cy="499200"/>
          </a:xfrm>
          <a:prstGeom prst="rect">
            <a:avLst/>
          </a:prstGeom>
          <a:solidFill>
            <a:schemeClr val="dk1"/>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2600"/>
              <a:t>Parent</a:t>
            </a:r>
            <a:endParaRPr sz="2600"/>
          </a:p>
        </p:txBody>
      </p:sp>
      <p:sp>
        <p:nvSpPr>
          <p:cNvPr id="483" name="Google Shape;483;p50"/>
          <p:cNvSpPr txBox="1"/>
          <p:nvPr/>
        </p:nvSpPr>
        <p:spPr>
          <a:xfrm>
            <a:off x="10279000" y="12512025"/>
            <a:ext cx="1191900" cy="499200"/>
          </a:xfrm>
          <a:prstGeom prst="rect">
            <a:avLst/>
          </a:prstGeom>
          <a:solidFill>
            <a:schemeClr val="dk1"/>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2600"/>
              <a:t>Parent</a:t>
            </a:r>
            <a:endParaRPr sz="2600"/>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Title Only">
  <a:themeElements>
    <a:clrScheme name="Custom 15">
      <a:dk1>
        <a:srgbClr val="FFFFFF"/>
      </a:dk1>
      <a:lt1>
        <a:srgbClr val="000000"/>
      </a:lt1>
      <a:dk2>
        <a:srgbClr val="76B900"/>
      </a:dk2>
      <a:lt2>
        <a:srgbClr val="CDCDCD"/>
      </a:lt2>
      <a:accent1>
        <a:srgbClr val="008564"/>
      </a:accent1>
      <a:accent2>
        <a:srgbClr val="5D1682"/>
      </a:accent2>
      <a:accent3>
        <a:srgbClr val="890C58"/>
      </a:accent3>
      <a:accent4>
        <a:srgbClr val="5E5E5E"/>
      </a:accent4>
      <a:accent5>
        <a:srgbClr val="8C8C8C"/>
      </a:accent5>
      <a:accent6>
        <a:srgbClr val="0071C5"/>
      </a:accent6>
      <a:hlink>
        <a:srgbClr val="76B900"/>
      </a:hlink>
      <a:folHlink>
        <a:srgbClr val="76B9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